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77" r:id="rId3"/>
    <p:sldId id="257" r:id="rId4"/>
    <p:sldId id="275" r:id="rId5"/>
    <p:sldId id="260" r:id="rId6"/>
    <p:sldId id="258" r:id="rId7"/>
    <p:sldId id="261" r:id="rId8"/>
    <p:sldId id="262" r:id="rId9"/>
    <p:sldId id="308" r:id="rId10"/>
    <p:sldId id="321" r:id="rId11"/>
    <p:sldId id="279" r:id="rId12"/>
    <p:sldId id="278" r:id="rId13"/>
    <p:sldId id="280" r:id="rId14"/>
    <p:sldId id="269" r:id="rId15"/>
    <p:sldId id="286" r:id="rId16"/>
    <p:sldId id="282" r:id="rId17"/>
    <p:sldId id="284" r:id="rId18"/>
    <p:sldId id="285" r:id="rId19"/>
    <p:sldId id="271" r:id="rId20"/>
    <p:sldId id="264" r:id="rId21"/>
    <p:sldId id="283" r:id="rId22"/>
    <p:sldId id="287" r:id="rId23"/>
    <p:sldId id="323" r:id="rId24"/>
    <p:sldId id="288" r:id="rId25"/>
    <p:sldId id="289" r:id="rId26"/>
    <p:sldId id="290" r:id="rId27"/>
    <p:sldId id="291" r:id="rId28"/>
    <p:sldId id="292" r:id="rId29"/>
    <p:sldId id="293" r:id="rId30"/>
    <p:sldId id="294" r:id="rId31"/>
    <p:sldId id="295" r:id="rId32"/>
    <p:sldId id="296" r:id="rId33"/>
    <p:sldId id="313" r:id="rId34"/>
    <p:sldId id="298" r:id="rId35"/>
    <p:sldId id="297" r:id="rId36"/>
    <p:sldId id="314" r:id="rId37"/>
    <p:sldId id="299" r:id="rId38"/>
    <p:sldId id="300" r:id="rId39"/>
    <p:sldId id="315" r:id="rId40"/>
    <p:sldId id="317" r:id="rId41"/>
    <p:sldId id="318" r:id="rId42"/>
    <p:sldId id="319" r:id="rId43"/>
    <p:sldId id="320" r:id="rId44"/>
    <p:sldId id="316" r:id="rId45"/>
    <p:sldId id="310" r:id="rId46"/>
    <p:sldId id="311" r:id="rId47"/>
    <p:sldId id="312" r:id="rId48"/>
    <p:sldId id="301" r:id="rId49"/>
    <p:sldId id="302" r:id="rId50"/>
    <p:sldId id="303" r:id="rId51"/>
    <p:sldId id="304" r:id="rId52"/>
    <p:sldId id="305" r:id="rId53"/>
    <p:sldId id="306" r:id="rId54"/>
    <p:sldId id="307" r:id="rId55"/>
    <p:sldId id="322" r:id="rId56"/>
    <p:sldId id="309"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69C0F52-AE6D-4C6A-BF19-95DE1F60FE6D}">
          <p14:sldIdLst>
            <p14:sldId id="256"/>
          </p14:sldIdLst>
        </p14:section>
        <p14:section name="目录" id="{E799B2E7-1473-40E9-8F61-2C44C3B524CE}">
          <p14:sldIdLst>
            <p14:sldId id="277"/>
          </p14:sldIdLst>
        </p14:section>
        <p14:section name="落州安排" id="{F83DFDEA-3DE5-45EF-BCF9-9A4DEA478C4C}">
          <p14:sldIdLst>
            <p14:sldId id="257"/>
          </p14:sldIdLst>
        </p14:section>
        <p14:section name="管理层架构" id="{9BA488DD-57EF-4B4E-803D-DEED62FA8A2D}">
          <p14:sldIdLst>
            <p14:sldId id="275"/>
          </p14:sldIdLst>
        </p14:section>
        <p14:section name="规章制度" id="{6CBB12D6-26FB-41DC-A432-066CF2B2409D}">
          <p14:sldIdLst>
            <p14:sldId id="260"/>
            <p14:sldId id="258"/>
            <p14:sldId id="261"/>
            <p14:sldId id="262"/>
            <p14:sldId id="308"/>
            <p14:sldId id="321"/>
            <p14:sldId id="279"/>
            <p14:sldId id="278"/>
            <p14:sldId id="280"/>
          </p14:sldIdLst>
        </p14:section>
        <p14:section name="S4" id="{452F51C8-3587-453E-98EB-6105E78F9528}">
          <p14:sldIdLst>
            <p14:sldId id="269"/>
            <p14:sldId id="286"/>
            <p14:sldId id="282"/>
            <p14:sldId id="284"/>
            <p14:sldId id="285"/>
            <p14:sldId id="271"/>
            <p14:sldId id="264"/>
            <p14:sldId id="283"/>
            <p14:sldId id="287"/>
            <p14:sldId id="323"/>
            <p14:sldId id="288"/>
            <p14:sldId id="289"/>
            <p14:sldId id="290"/>
            <p14:sldId id="291"/>
            <p14:sldId id="292"/>
            <p14:sldId id="293"/>
            <p14:sldId id="294"/>
            <p14:sldId id="295"/>
            <p14:sldId id="296"/>
            <p14:sldId id="313"/>
            <p14:sldId id="298"/>
            <p14:sldId id="297"/>
            <p14:sldId id="314"/>
            <p14:sldId id="299"/>
            <p14:sldId id="300"/>
            <p14:sldId id="315"/>
            <p14:sldId id="317"/>
            <p14:sldId id="318"/>
            <p14:sldId id="319"/>
            <p14:sldId id="320"/>
            <p14:sldId id="316"/>
            <p14:sldId id="310"/>
            <p14:sldId id="311"/>
            <p14:sldId id="312"/>
            <p14:sldId id="301"/>
            <p14:sldId id="302"/>
            <p14:sldId id="303"/>
            <p14:sldId id="304"/>
            <p14:sldId id="305"/>
            <p14:sldId id="306"/>
            <p14:sldId id="307"/>
            <p14:sldId id="322"/>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66"/>
    <a:srgbClr val="FCECE8"/>
    <a:srgbClr val="F8D7CD"/>
    <a:srgbClr val="A5A5A5"/>
    <a:srgbClr val="422404"/>
    <a:srgbClr val="322313"/>
    <a:srgbClr val="4B3C27"/>
    <a:srgbClr val="FCD577"/>
    <a:srgbClr val="F3EA63"/>
    <a:srgbClr val="BDAE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7" autoAdjust="0"/>
    <p:restoredTop sz="94660"/>
  </p:normalViewPr>
  <p:slideViewPr>
    <p:cSldViewPr snapToGrid="0">
      <p:cViewPr varScale="1">
        <p:scale>
          <a:sx n="114" d="100"/>
          <a:sy n="114" d="100"/>
        </p:scale>
        <p:origin x="44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8" Type="http://schemas.openxmlformats.org/officeDocument/2006/relationships/slide" Target="../slides/slide13.xml"/><Relationship Id="rId13" Type="http://schemas.openxmlformats.org/officeDocument/2006/relationships/slide" Target="../slides/slide21.xml"/><Relationship Id="rId18" Type="http://schemas.openxmlformats.org/officeDocument/2006/relationships/slide" Target="../slides/slide34.xml"/><Relationship Id="rId3" Type="http://schemas.openxmlformats.org/officeDocument/2006/relationships/slide" Target="../slides/slide5.xml"/><Relationship Id="rId21" Type="http://schemas.openxmlformats.org/officeDocument/2006/relationships/slide" Target="../slides/slide9.xml"/><Relationship Id="rId7" Type="http://schemas.openxmlformats.org/officeDocument/2006/relationships/slide" Target="../slides/slide12.xml"/><Relationship Id="rId12" Type="http://schemas.openxmlformats.org/officeDocument/2006/relationships/slide" Target="../slides/slide19.xml"/><Relationship Id="rId17" Type="http://schemas.openxmlformats.org/officeDocument/2006/relationships/slide" Target="../slides/slide32.xml"/><Relationship Id="rId25" Type="http://schemas.openxmlformats.org/officeDocument/2006/relationships/slide" Target="../slides/slide45.xml"/><Relationship Id="rId2" Type="http://schemas.openxmlformats.org/officeDocument/2006/relationships/slide" Target="../slides/slide4.xml"/><Relationship Id="rId16" Type="http://schemas.openxmlformats.org/officeDocument/2006/relationships/slide" Target="../slides/slide30.xml"/><Relationship Id="rId20" Type="http://schemas.openxmlformats.org/officeDocument/2006/relationships/slide" Target="../slides/slide48.xml"/><Relationship Id="rId1" Type="http://schemas.openxmlformats.org/officeDocument/2006/relationships/slide" Target="../slides/slide3.xml"/><Relationship Id="rId6" Type="http://schemas.openxmlformats.org/officeDocument/2006/relationships/slide" Target="../slides/slide11.xml"/><Relationship Id="rId11" Type="http://schemas.openxmlformats.org/officeDocument/2006/relationships/slide" Target="../slides/slide16.xml"/><Relationship Id="rId24" Type="http://schemas.openxmlformats.org/officeDocument/2006/relationships/slide" Target="../slides/slide10.xml"/><Relationship Id="rId5" Type="http://schemas.openxmlformats.org/officeDocument/2006/relationships/slide" Target="../slides/slide7.xml"/><Relationship Id="rId15" Type="http://schemas.openxmlformats.org/officeDocument/2006/relationships/slide" Target="../slides/slide24.xml"/><Relationship Id="rId23" Type="http://schemas.openxmlformats.org/officeDocument/2006/relationships/slide" Target="../slides/slide39.xml"/><Relationship Id="rId10" Type="http://schemas.openxmlformats.org/officeDocument/2006/relationships/slide" Target="../slides/slide15.xml"/><Relationship Id="rId19" Type="http://schemas.openxmlformats.org/officeDocument/2006/relationships/slide" Target="../slides/slide35.xml"/><Relationship Id="rId4" Type="http://schemas.openxmlformats.org/officeDocument/2006/relationships/slide" Target="../slides/slide6.xml"/><Relationship Id="rId9" Type="http://schemas.openxmlformats.org/officeDocument/2006/relationships/slide" Target="../slides/slide14.xml"/><Relationship Id="rId14" Type="http://schemas.openxmlformats.org/officeDocument/2006/relationships/slide" Target="../slides/slide22.xml"/><Relationship Id="rId22"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8B59DC-9CD7-4F83-A2EB-2EAFD66AF945}" type="doc">
      <dgm:prSet loTypeId="urn:microsoft.com/office/officeart/2005/8/layout/hList6" loCatId="list" qsTypeId="urn:microsoft.com/office/officeart/2005/8/quickstyle/simple1" qsCatId="simple" csTypeId="urn:microsoft.com/office/officeart/2005/8/colors/accent3_5" csCatId="accent3" phldr="1"/>
      <dgm:spPr/>
      <dgm:t>
        <a:bodyPr/>
        <a:lstStyle/>
        <a:p>
          <a:endParaRPr lang="zh-CN" altLang="en-US"/>
        </a:p>
      </dgm:t>
    </dgm:pt>
    <dgm:pt modelId="{2A2C7B9A-687D-432E-929B-BC24EDE23373}">
      <dgm:prSet custT="1"/>
      <dgm:spPr>
        <a:solidFill>
          <a:schemeClr val="bg2">
            <a:lumMod val="25000"/>
            <a:alpha val="50000"/>
          </a:schemeClr>
        </a:solidFill>
        <a:ln w="12700" cap="flat" cmpd="sng" algn="ctr">
          <a:solidFill>
            <a:schemeClr val="accent4">
              <a:lumMod val="75000"/>
            </a:schemeClr>
          </a:solidFill>
          <a:prstDash val="solid"/>
          <a:miter lim="800000"/>
        </a:ln>
        <a:effectLst/>
      </dgm:spPr>
      <dgm:t>
        <a:bodyPr spcFirstLastPara="0" vert="horz" wrap="square" lIns="107950" tIns="0" rIns="109292" bIns="0" numCol="1" spcCol="1270" anchor="ctr" anchorCtr="0"/>
        <a:lstStyle/>
        <a:p>
          <a:pPr marL="0" lvl="0" indent="0" algn="ctr" defTabSz="755650">
            <a:lnSpc>
              <a:spcPct val="90000"/>
            </a:lnSpc>
            <a:spcBef>
              <a:spcPct val="0"/>
            </a:spcBef>
            <a:spcAft>
              <a:spcPct val="35000"/>
            </a:spcAft>
            <a:buNone/>
          </a:pPr>
          <a:r>
            <a:rPr lang="zh-CN" sz="1700" b="1" u="sng" kern="1200" dirty="0">
              <a:solidFill>
                <a:srgbClr val="FFC000"/>
              </a:solidFill>
              <a:latin typeface="等线" panose="020F0502020204030204"/>
              <a:ea typeface="+mn-ea"/>
              <a:cs typeface="+mn-cs"/>
              <a:hlinkClick xmlns:r="http://schemas.openxmlformats.org/officeDocument/2006/relationships" r:id="rId1" action="ppaction://hlinksldjump">
                <a:extLst>
                  <a:ext uri="{A12FA001-AC4F-418D-AE19-62706E023703}">
                    <ahyp:hlinkClr xmlns:ahyp="http://schemas.microsoft.com/office/drawing/2018/hyperlinkcolor" val="tx"/>
                  </a:ext>
                </a:extLst>
              </a:hlinkClick>
            </a:rPr>
            <a:t>落州安排</a:t>
          </a:r>
          <a:endParaRPr lang="zh-CN" altLang="en-US" sz="1700" b="1" u="sng" kern="1200" dirty="0">
            <a:solidFill>
              <a:srgbClr val="FFC000"/>
            </a:solidFill>
            <a:latin typeface="等线" panose="020F0502020204030204"/>
            <a:ea typeface="+mn-ea"/>
            <a:cs typeface="+mn-cs"/>
          </a:endParaRPr>
        </a:p>
      </dgm:t>
    </dgm:pt>
    <dgm:pt modelId="{0B2CDD65-7FC9-4986-8D22-45B1CA620F96}" type="parTrans" cxnId="{2C843B33-33DB-4675-BF56-9A9CFC36E57E}">
      <dgm:prSet/>
      <dgm:spPr/>
      <dgm:t>
        <a:bodyPr/>
        <a:lstStyle/>
        <a:p>
          <a:endParaRPr lang="zh-CN" altLang="en-US"/>
        </a:p>
      </dgm:t>
    </dgm:pt>
    <dgm:pt modelId="{4B6B9C19-AD70-4960-BA26-745155F8B3AF}" type="sibTrans" cxnId="{2C843B33-33DB-4675-BF56-9A9CFC36E57E}">
      <dgm:prSet/>
      <dgm:spPr/>
      <dgm:t>
        <a:bodyPr/>
        <a:lstStyle/>
        <a:p>
          <a:endParaRPr lang="zh-CN" altLang="en-US"/>
        </a:p>
      </dgm:t>
    </dgm:pt>
    <dgm:pt modelId="{8492822D-AC6A-4969-800E-8C41B45897A8}">
      <dgm:prSet custT="1"/>
      <dgm:spPr>
        <a:solidFill>
          <a:srgbClr val="E7E6E6">
            <a:lumMod val="25000"/>
            <a:alpha val="50000"/>
          </a:srgbClr>
        </a:solidFill>
        <a:ln w="12700" cap="flat" cmpd="sng" algn="ctr">
          <a:solidFill>
            <a:srgbClr val="FFC000">
              <a:lumMod val="75000"/>
            </a:srgbClr>
          </a:solidFill>
          <a:prstDash val="solid"/>
          <a:miter lim="800000"/>
        </a:ln>
        <a:effectLst/>
      </dgm:spPr>
      <dgm:t>
        <a:bodyPr spcFirstLastPara="0" vert="horz" wrap="square" lIns="107950" tIns="0" rIns="109292" bIns="0" numCol="1" spcCol="1270" anchor="ctr" anchorCtr="0"/>
        <a:lstStyle/>
        <a:p>
          <a:pPr marL="0" lvl="0" indent="0" algn="ctr" defTabSz="755650">
            <a:lnSpc>
              <a:spcPct val="90000"/>
            </a:lnSpc>
            <a:spcBef>
              <a:spcPct val="0"/>
            </a:spcBef>
            <a:spcAft>
              <a:spcPct val="35000"/>
            </a:spcAft>
            <a:buNone/>
          </a:pPr>
          <a:r>
            <a:rPr lang="zh-CN" sz="1700" b="1" u="sng" kern="1200" dirty="0">
              <a:solidFill>
                <a:srgbClr val="FFC000"/>
              </a:solidFill>
              <a:latin typeface="等线" panose="020F0502020204030204"/>
              <a:ea typeface="等线" panose="02010600030101010101" pitchFamily="2" charset="-122"/>
              <a:cs typeface="+mn-cs"/>
              <a:hlinkClick xmlns:r="http://schemas.openxmlformats.org/officeDocument/2006/relationships" r:id="rId2" action="ppaction://hlinksldjump">
                <a:extLst>
                  <a:ext uri="{A12FA001-AC4F-418D-AE19-62706E023703}">
                    <ahyp:hlinkClr xmlns:ahyp="http://schemas.microsoft.com/office/drawing/2018/hyperlinkcolor" val="tx"/>
                  </a:ext>
                </a:extLst>
              </a:hlinkClick>
            </a:rPr>
            <a:t>管理层架构</a:t>
          </a:r>
          <a:endParaRPr lang="zh-CN" altLang="en-US" sz="1700" b="1" u="sng" kern="1200" dirty="0">
            <a:solidFill>
              <a:srgbClr val="FFC000"/>
            </a:solidFill>
            <a:latin typeface="等线" panose="020F0502020204030204"/>
            <a:ea typeface="等线" panose="02010600030101010101" pitchFamily="2" charset="-122"/>
            <a:cs typeface="+mn-cs"/>
          </a:endParaRPr>
        </a:p>
      </dgm:t>
    </dgm:pt>
    <dgm:pt modelId="{B6C7DBBE-073C-4D4B-9568-947BF07DEFD4}" type="parTrans" cxnId="{B3251D42-6DEF-4BD9-9F81-2D1F104F665C}">
      <dgm:prSet/>
      <dgm:spPr/>
      <dgm:t>
        <a:bodyPr/>
        <a:lstStyle/>
        <a:p>
          <a:endParaRPr lang="zh-CN" altLang="en-US"/>
        </a:p>
      </dgm:t>
    </dgm:pt>
    <dgm:pt modelId="{F29C6021-FF8B-4AF6-BD24-86784A980146}" type="sibTrans" cxnId="{B3251D42-6DEF-4BD9-9F81-2D1F104F665C}">
      <dgm:prSet/>
      <dgm:spPr/>
      <dgm:t>
        <a:bodyPr/>
        <a:lstStyle/>
        <a:p>
          <a:endParaRPr lang="zh-CN" altLang="en-US"/>
        </a:p>
      </dgm:t>
    </dgm:pt>
    <dgm:pt modelId="{5E9B9708-C4C2-4A2C-8257-D5F39C6FE6F7}">
      <dgm:prSet/>
      <dgm:spPr>
        <a:solidFill>
          <a:schemeClr val="tx1">
            <a:lumMod val="75000"/>
            <a:lumOff val="25000"/>
            <a:alpha val="50196"/>
          </a:schemeClr>
        </a:solidFill>
        <a:ln>
          <a:solidFill>
            <a:schemeClr val="accent4">
              <a:lumMod val="75000"/>
            </a:schemeClr>
          </a:solidFill>
        </a:ln>
      </dgm:spPr>
      <dgm:t>
        <a:bodyPr anchor="ctr"/>
        <a:lstStyle/>
        <a:p>
          <a:r>
            <a:rPr lang="zh-CN" b="1" u="sng" dirty="0">
              <a:solidFill>
                <a:srgbClr val="FFC000"/>
              </a:solidFill>
              <a:hlinkClick xmlns:r="http://schemas.openxmlformats.org/officeDocument/2006/relationships" r:id="rId3" action="ppaction://hlinksldjump">
                <a:extLst>
                  <a:ext uri="{A12FA001-AC4F-418D-AE19-62706E023703}">
                    <ahyp:hlinkClr xmlns:ahyp="http://schemas.microsoft.com/office/drawing/2018/hyperlinkcolor" val="tx"/>
                  </a:ext>
                </a:extLst>
              </a:hlinkClick>
            </a:rPr>
            <a:t>规章制度</a:t>
          </a:r>
          <a:endParaRPr lang="zh-CN" b="1" u="sng" dirty="0">
            <a:solidFill>
              <a:srgbClr val="FFC000"/>
            </a:solidFill>
          </a:endParaRPr>
        </a:p>
      </dgm:t>
    </dgm:pt>
    <dgm:pt modelId="{E065464C-5727-4F14-93CB-4213275F7E6B}" type="parTrans" cxnId="{79B63BE8-321A-4BB3-9EF0-D609CE9A5DDA}">
      <dgm:prSet/>
      <dgm:spPr/>
      <dgm:t>
        <a:bodyPr/>
        <a:lstStyle/>
        <a:p>
          <a:endParaRPr lang="zh-CN" altLang="en-US"/>
        </a:p>
      </dgm:t>
    </dgm:pt>
    <dgm:pt modelId="{884DC1AC-4C1C-48FD-9B3A-FBE4FF0BA8FF}" type="sibTrans" cxnId="{79B63BE8-321A-4BB3-9EF0-D609CE9A5DDA}">
      <dgm:prSet/>
      <dgm:spPr/>
      <dgm:t>
        <a:bodyPr/>
        <a:lstStyle/>
        <a:p>
          <a:endParaRPr lang="zh-CN" altLang="en-US"/>
        </a:p>
      </dgm:t>
    </dgm:pt>
    <dgm:pt modelId="{FB196549-E691-4B75-B4CD-6931236E8F90}">
      <dgm:prSet/>
      <dgm:spPr>
        <a:solidFill>
          <a:schemeClr val="tx1">
            <a:lumMod val="75000"/>
            <a:lumOff val="25000"/>
            <a:alpha val="50196"/>
          </a:schemeClr>
        </a:solidFill>
        <a:ln>
          <a:solidFill>
            <a:schemeClr val="accent4">
              <a:lumMod val="75000"/>
            </a:schemeClr>
          </a:solidFill>
        </a:ln>
      </dgm:spPr>
      <dgm:t>
        <a:bodyPr anchor="ctr"/>
        <a:lstStyle/>
        <a:p>
          <a:r>
            <a:rPr lang="zh-CN" altLang="en-US" u="sng" dirty="0">
              <a:solidFill>
                <a:srgbClr val="FFC000"/>
              </a:solidFill>
              <a:hlinkClick xmlns:r="http://schemas.openxmlformats.org/officeDocument/2006/relationships" r:id="rId3" action="ppaction://hlinksldjump">
                <a:extLst>
                  <a:ext uri="{A12FA001-AC4F-418D-AE19-62706E023703}">
                    <ahyp:hlinkClr xmlns:ahyp="http://schemas.microsoft.com/office/drawing/2018/hyperlinkcolor" val="tx"/>
                  </a:ext>
                </a:extLst>
              </a:hlinkClick>
            </a:rPr>
            <a:t>责任</a:t>
          </a:r>
          <a:r>
            <a:rPr lang="zh-CN" u="sng" dirty="0">
              <a:solidFill>
                <a:srgbClr val="FFC000"/>
              </a:solidFill>
              <a:hlinkClick xmlns:r="http://schemas.openxmlformats.org/officeDocument/2006/relationships" r:id="rId3" action="ppaction://hlinksldjump">
                <a:extLst>
                  <a:ext uri="{A12FA001-AC4F-418D-AE19-62706E023703}">
                    <ahyp:hlinkClr xmlns:ahyp="http://schemas.microsoft.com/office/drawing/2018/hyperlinkcolor" val="tx"/>
                  </a:ext>
                </a:extLst>
              </a:hlinkClick>
            </a:rPr>
            <a:t>法</a:t>
          </a:r>
          <a:endParaRPr lang="zh-CN" u="sng" dirty="0">
            <a:solidFill>
              <a:srgbClr val="FFC000"/>
            </a:solidFill>
          </a:endParaRPr>
        </a:p>
      </dgm:t>
    </dgm:pt>
    <dgm:pt modelId="{0A19BC74-55BD-469C-86FC-953CC655C1F8}" type="parTrans" cxnId="{ED605BA4-DFCD-4622-8D50-8623A56FBCEF}">
      <dgm:prSet/>
      <dgm:spPr/>
      <dgm:t>
        <a:bodyPr/>
        <a:lstStyle/>
        <a:p>
          <a:endParaRPr lang="zh-CN" altLang="en-US"/>
        </a:p>
      </dgm:t>
    </dgm:pt>
    <dgm:pt modelId="{F0379BF3-7CCD-4970-A17E-6657984A3EED}" type="sibTrans" cxnId="{ED605BA4-DFCD-4622-8D50-8623A56FBCEF}">
      <dgm:prSet/>
      <dgm:spPr/>
      <dgm:t>
        <a:bodyPr/>
        <a:lstStyle/>
        <a:p>
          <a:endParaRPr lang="zh-CN" altLang="en-US"/>
        </a:p>
      </dgm:t>
    </dgm:pt>
    <dgm:pt modelId="{9BAD57FF-17E1-4F60-A4E4-32D1FE9118A9}">
      <dgm:prSet/>
      <dgm:spPr>
        <a:solidFill>
          <a:schemeClr val="tx1">
            <a:lumMod val="75000"/>
            <a:lumOff val="25000"/>
            <a:alpha val="50196"/>
          </a:schemeClr>
        </a:solidFill>
        <a:ln>
          <a:solidFill>
            <a:schemeClr val="accent4">
              <a:lumMod val="75000"/>
            </a:schemeClr>
          </a:solidFill>
        </a:ln>
      </dgm:spPr>
      <dgm:t>
        <a:bodyPr anchor="ctr"/>
        <a:lstStyle/>
        <a:p>
          <a:r>
            <a:rPr lang="zh-CN" altLang="en-US" u="sng" dirty="0">
              <a:solidFill>
                <a:srgbClr val="FFC000"/>
              </a:solidFill>
              <a:hlinkClick xmlns:r="http://schemas.openxmlformats.org/officeDocument/2006/relationships" r:id="rId4" action="ppaction://hlinksldjump">
                <a:extLst>
                  <a:ext uri="{A12FA001-AC4F-418D-AE19-62706E023703}">
                    <ahyp:hlinkClr xmlns:ahyp="http://schemas.microsoft.com/office/drawing/2018/hyperlinkcolor" val="tx"/>
                  </a:ext>
                </a:extLst>
              </a:hlinkClick>
            </a:rPr>
            <a:t>基本</a:t>
          </a:r>
          <a:r>
            <a:rPr lang="zh-CN" u="sng" dirty="0">
              <a:solidFill>
                <a:srgbClr val="FFC000"/>
              </a:solidFill>
              <a:hlinkClick xmlns:r="http://schemas.openxmlformats.org/officeDocument/2006/relationships" r:id="rId4" action="ppaction://hlinksldjump">
                <a:extLst>
                  <a:ext uri="{A12FA001-AC4F-418D-AE19-62706E023703}">
                    <ahyp:hlinkClr xmlns:ahyp="http://schemas.microsoft.com/office/drawing/2018/hyperlinkcolor" val="tx"/>
                  </a:ext>
                </a:extLst>
              </a:hlinkClick>
            </a:rPr>
            <a:t>法</a:t>
          </a:r>
          <a:endParaRPr lang="zh-CN" u="sng" dirty="0">
            <a:solidFill>
              <a:srgbClr val="FFC000"/>
            </a:solidFill>
          </a:endParaRPr>
        </a:p>
      </dgm:t>
    </dgm:pt>
    <dgm:pt modelId="{D31256C2-90CF-4DD6-BAEE-E0F2B6D022E6}" type="parTrans" cxnId="{FCFD4687-CFE0-4ADA-8F9D-A722C4061E19}">
      <dgm:prSet/>
      <dgm:spPr/>
      <dgm:t>
        <a:bodyPr/>
        <a:lstStyle/>
        <a:p>
          <a:endParaRPr lang="zh-CN" altLang="en-US"/>
        </a:p>
      </dgm:t>
    </dgm:pt>
    <dgm:pt modelId="{ADC83C08-086A-497E-952B-D37B86DAD0E6}" type="sibTrans" cxnId="{FCFD4687-CFE0-4ADA-8F9D-A722C4061E19}">
      <dgm:prSet/>
      <dgm:spPr/>
      <dgm:t>
        <a:bodyPr/>
        <a:lstStyle/>
        <a:p>
          <a:endParaRPr lang="zh-CN" altLang="en-US"/>
        </a:p>
      </dgm:t>
    </dgm:pt>
    <dgm:pt modelId="{EAB14433-5B0E-481F-AF1F-3617247314F7}">
      <dgm:prSet/>
      <dgm:spPr>
        <a:solidFill>
          <a:schemeClr val="tx1">
            <a:lumMod val="75000"/>
            <a:lumOff val="25000"/>
            <a:alpha val="50196"/>
          </a:schemeClr>
        </a:solidFill>
        <a:ln>
          <a:solidFill>
            <a:schemeClr val="accent4">
              <a:lumMod val="75000"/>
            </a:schemeClr>
          </a:solidFill>
        </a:ln>
      </dgm:spPr>
      <dgm:t>
        <a:bodyPr anchor="ctr"/>
        <a:lstStyle/>
        <a:p>
          <a:r>
            <a:rPr lang="zh-CN" u="sng" dirty="0">
              <a:solidFill>
                <a:srgbClr val="FFC000"/>
              </a:solidFill>
              <a:hlinkClick xmlns:r="http://schemas.openxmlformats.org/officeDocument/2006/relationships" r:id="rId5" action="ppaction://hlinksldjump">
                <a:extLst>
                  <a:ext uri="{A12FA001-AC4F-418D-AE19-62706E023703}">
                    <ahyp:hlinkClr xmlns:ahyp="http://schemas.microsoft.com/office/drawing/2018/hyperlinkcolor" val="tx"/>
                  </a:ext>
                </a:extLst>
              </a:hlinkClick>
            </a:rPr>
            <a:t>土地法</a:t>
          </a:r>
          <a:endParaRPr lang="zh-CN" u="sng" dirty="0">
            <a:solidFill>
              <a:srgbClr val="FFC000"/>
            </a:solidFill>
          </a:endParaRPr>
        </a:p>
      </dgm:t>
    </dgm:pt>
    <dgm:pt modelId="{45ACA7F3-0998-40E2-8413-809363AD955B}" type="parTrans" cxnId="{8A2CB77F-4CC7-4168-8304-88BEB49859CE}">
      <dgm:prSet/>
      <dgm:spPr/>
      <dgm:t>
        <a:bodyPr/>
        <a:lstStyle/>
        <a:p>
          <a:endParaRPr lang="zh-CN" altLang="en-US"/>
        </a:p>
      </dgm:t>
    </dgm:pt>
    <dgm:pt modelId="{09C1BEC5-8A45-4346-9CEA-69C8C37E27E6}" type="sibTrans" cxnId="{8A2CB77F-4CC7-4168-8304-88BEB49859CE}">
      <dgm:prSet/>
      <dgm:spPr/>
      <dgm:t>
        <a:bodyPr/>
        <a:lstStyle/>
        <a:p>
          <a:endParaRPr lang="zh-CN" altLang="en-US"/>
        </a:p>
      </dgm:t>
    </dgm:pt>
    <dgm:pt modelId="{54078D80-4055-483C-A6A2-0211F57CFC6E}">
      <dgm:prSet/>
      <dgm:spPr>
        <a:solidFill>
          <a:schemeClr val="tx1">
            <a:lumMod val="75000"/>
            <a:lumOff val="25000"/>
            <a:alpha val="50196"/>
          </a:schemeClr>
        </a:solidFill>
        <a:ln>
          <a:solidFill>
            <a:schemeClr val="accent4">
              <a:lumMod val="75000"/>
            </a:schemeClr>
          </a:solidFill>
        </a:ln>
      </dgm:spPr>
      <dgm:t>
        <a:bodyPr anchor="ctr"/>
        <a:lstStyle/>
        <a:p>
          <a:r>
            <a:rPr lang="zh-CN" u="sng" dirty="0">
              <a:solidFill>
                <a:srgbClr val="FFC000"/>
              </a:solidFill>
              <a:hlinkClick xmlns:r="http://schemas.openxmlformats.org/officeDocument/2006/relationships" r:id="rId6" action="ppaction://hlinksldjump">
                <a:extLst>
                  <a:ext uri="{A12FA001-AC4F-418D-AE19-62706E023703}">
                    <ahyp:hlinkClr xmlns:ahyp="http://schemas.microsoft.com/office/drawing/2018/hyperlinkcolor" val="tx"/>
                  </a:ext>
                </a:extLst>
              </a:hlinkClick>
            </a:rPr>
            <a:t>布阵</a:t>
          </a:r>
          <a:r>
            <a:rPr lang="en-US" u="sng" dirty="0">
              <a:solidFill>
                <a:srgbClr val="FFC000"/>
              </a:solidFill>
              <a:hlinkClick xmlns:r="http://schemas.openxmlformats.org/officeDocument/2006/relationships" r:id="rId6" action="ppaction://hlinksldjump">
                <a:extLst>
                  <a:ext uri="{A12FA001-AC4F-418D-AE19-62706E023703}">
                    <ahyp:hlinkClr xmlns:ahyp="http://schemas.microsoft.com/office/drawing/2018/hyperlinkcolor" val="tx"/>
                  </a:ext>
                </a:extLst>
              </a:hlinkClick>
            </a:rPr>
            <a:t>-</a:t>
          </a:r>
          <a:r>
            <a:rPr lang="zh-CN" altLang="en-US" u="sng" dirty="0">
              <a:solidFill>
                <a:srgbClr val="FFC000"/>
              </a:solidFill>
              <a:hlinkClick xmlns:r="http://schemas.openxmlformats.org/officeDocument/2006/relationships" r:id="rId6" action="ppaction://hlinksldjump">
                <a:extLst>
                  <a:ext uri="{A12FA001-AC4F-418D-AE19-62706E023703}">
                    <ahyp:hlinkClr xmlns:ahyp="http://schemas.microsoft.com/office/drawing/2018/hyperlinkcolor" val="tx"/>
                  </a:ext>
                </a:extLst>
              </a:hlinkClick>
            </a:rPr>
            <a:t>关隘谷口</a:t>
          </a:r>
          <a:endParaRPr lang="zh-CN" u="sng" dirty="0">
            <a:solidFill>
              <a:srgbClr val="FFC000"/>
            </a:solidFill>
          </a:endParaRPr>
        </a:p>
      </dgm:t>
    </dgm:pt>
    <dgm:pt modelId="{C1D26DFC-F06F-4FF2-9C80-9B911340B5C7}" type="parTrans" cxnId="{69BE5B03-F889-4DD7-9483-EE02E56D1CC6}">
      <dgm:prSet/>
      <dgm:spPr/>
      <dgm:t>
        <a:bodyPr/>
        <a:lstStyle/>
        <a:p>
          <a:endParaRPr lang="zh-CN" altLang="en-US"/>
        </a:p>
      </dgm:t>
    </dgm:pt>
    <dgm:pt modelId="{F0CA9984-A61B-4615-96A0-5D092E4DE8F0}" type="sibTrans" cxnId="{69BE5B03-F889-4DD7-9483-EE02E56D1CC6}">
      <dgm:prSet/>
      <dgm:spPr/>
      <dgm:t>
        <a:bodyPr/>
        <a:lstStyle/>
        <a:p>
          <a:endParaRPr lang="zh-CN" altLang="en-US"/>
        </a:p>
      </dgm:t>
    </dgm:pt>
    <dgm:pt modelId="{B2EE55DB-BF55-414B-9B40-217E3C8F7F60}">
      <dgm:prSet/>
      <dgm:spPr>
        <a:solidFill>
          <a:schemeClr val="tx1">
            <a:lumMod val="75000"/>
            <a:lumOff val="25000"/>
            <a:alpha val="50196"/>
          </a:schemeClr>
        </a:solidFill>
        <a:ln>
          <a:solidFill>
            <a:schemeClr val="accent4">
              <a:lumMod val="75000"/>
            </a:schemeClr>
          </a:solidFill>
        </a:ln>
      </dgm:spPr>
      <dgm:t>
        <a:bodyPr anchor="ctr"/>
        <a:lstStyle/>
        <a:p>
          <a:r>
            <a:rPr lang="zh-CN" u="sng" dirty="0">
              <a:solidFill>
                <a:srgbClr val="FFC000"/>
              </a:solidFill>
              <a:hlinkClick xmlns:r="http://schemas.openxmlformats.org/officeDocument/2006/relationships" r:id="rId7" action="ppaction://hlinksldjump">
                <a:extLst>
                  <a:ext uri="{A12FA001-AC4F-418D-AE19-62706E023703}">
                    <ahyp:hlinkClr xmlns:ahyp="http://schemas.microsoft.com/office/drawing/2018/hyperlinkcolor" val="tx"/>
                  </a:ext>
                </a:extLst>
              </a:hlinkClick>
            </a:rPr>
            <a:t>布阵</a:t>
          </a:r>
          <a:r>
            <a:rPr lang="en-US" u="sng" dirty="0">
              <a:solidFill>
                <a:srgbClr val="FFC000"/>
              </a:solidFill>
              <a:hlinkClick xmlns:r="http://schemas.openxmlformats.org/officeDocument/2006/relationships" r:id="rId7" action="ppaction://hlinksldjump">
                <a:extLst>
                  <a:ext uri="{A12FA001-AC4F-418D-AE19-62706E023703}">
                    <ahyp:hlinkClr xmlns:ahyp="http://schemas.microsoft.com/office/drawing/2018/hyperlinkcolor" val="tx"/>
                  </a:ext>
                </a:extLst>
              </a:hlinkClick>
            </a:rPr>
            <a:t>-</a:t>
          </a:r>
          <a:r>
            <a:rPr lang="zh-CN" altLang="en-US" u="sng" dirty="0">
              <a:solidFill>
                <a:srgbClr val="FFC000"/>
              </a:solidFill>
              <a:hlinkClick xmlns:r="http://schemas.openxmlformats.org/officeDocument/2006/relationships" r:id="rId7" action="ppaction://hlinksldjump">
                <a:extLst>
                  <a:ext uri="{A12FA001-AC4F-418D-AE19-62706E023703}">
                    <ahyp:hlinkClr xmlns:ahyp="http://schemas.microsoft.com/office/drawing/2018/hyperlinkcolor" val="tx"/>
                  </a:ext>
                </a:extLst>
              </a:hlinkClick>
            </a:rPr>
            <a:t>门神落城</a:t>
          </a:r>
          <a:endParaRPr lang="zh-CN" u="sng" dirty="0">
            <a:solidFill>
              <a:srgbClr val="FFC000"/>
            </a:solidFill>
          </a:endParaRPr>
        </a:p>
      </dgm:t>
    </dgm:pt>
    <dgm:pt modelId="{B4D84073-BD29-4594-BC8E-5114F56F015B}" type="parTrans" cxnId="{6E4A5F25-B12D-4912-A20C-9A6194E8C871}">
      <dgm:prSet/>
      <dgm:spPr/>
      <dgm:t>
        <a:bodyPr/>
        <a:lstStyle/>
        <a:p>
          <a:endParaRPr lang="zh-CN" altLang="en-US"/>
        </a:p>
      </dgm:t>
    </dgm:pt>
    <dgm:pt modelId="{9E013791-431A-43C5-9571-A2893CC34322}" type="sibTrans" cxnId="{6E4A5F25-B12D-4912-A20C-9A6194E8C871}">
      <dgm:prSet/>
      <dgm:spPr/>
      <dgm:t>
        <a:bodyPr/>
        <a:lstStyle/>
        <a:p>
          <a:endParaRPr lang="zh-CN" altLang="en-US"/>
        </a:p>
      </dgm:t>
    </dgm:pt>
    <dgm:pt modelId="{ED102AAE-9257-4B0F-8705-419AFE82F7AB}">
      <dgm:prSet/>
      <dgm:spPr>
        <a:solidFill>
          <a:schemeClr val="tx1">
            <a:lumMod val="75000"/>
            <a:lumOff val="25000"/>
            <a:alpha val="50196"/>
          </a:schemeClr>
        </a:solidFill>
        <a:ln>
          <a:solidFill>
            <a:schemeClr val="accent4">
              <a:lumMod val="75000"/>
            </a:schemeClr>
          </a:solidFill>
        </a:ln>
      </dgm:spPr>
      <dgm:t>
        <a:bodyPr anchor="ctr"/>
        <a:lstStyle/>
        <a:p>
          <a:r>
            <a:rPr lang="zh-CN" u="sng" dirty="0">
              <a:solidFill>
                <a:srgbClr val="FFC000"/>
              </a:solidFill>
              <a:hlinkClick xmlns:r="http://schemas.openxmlformats.org/officeDocument/2006/relationships" r:id="rId8" action="ppaction://hlinksldjump">
                <a:extLst>
                  <a:ext uri="{A12FA001-AC4F-418D-AE19-62706E023703}">
                    <ahyp:hlinkClr xmlns:ahyp="http://schemas.microsoft.com/office/drawing/2018/hyperlinkcolor" val="tx"/>
                  </a:ext>
                </a:extLst>
              </a:hlinkClick>
            </a:rPr>
            <a:t>布阵</a:t>
          </a:r>
          <a:r>
            <a:rPr lang="en-US" u="sng" dirty="0">
              <a:solidFill>
                <a:srgbClr val="FFC000"/>
              </a:solidFill>
              <a:hlinkClick xmlns:r="http://schemas.openxmlformats.org/officeDocument/2006/relationships" r:id="rId8" action="ppaction://hlinksldjump">
                <a:extLst>
                  <a:ext uri="{A12FA001-AC4F-418D-AE19-62706E023703}">
                    <ahyp:hlinkClr xmlns:ahyp="http://schemas.microsoft.com/office/drawing/2018/hyperlinkcolor" val="tx"/>
                  </a:ext>
                </a:extLst>
              </a:hlinkClick>
            </a:rPr>
            <a:t>-</a:t>
          </a:r>
          <a:r>
            <a:rPr lang="zh-CN" u="sng" dirty="0">
              <a:solidFill>
                <a:srgbClr val="FFC000"/>
              </a:solidFill>
              <a:hlinkClick xmlns:r="http://schemas.openxmlformats.org/officeDocument/2006/relationships" r:id="rId8" action="ppaction://hlinksldjump">
                <a:extLst>
                  <a:ext uri="{A12FA001-AC4F-418D-AE19-62706E023703}">
                    <ahyp:hlinkClr xmlns:ahyp="http://schemas.microsoft.com/office/drawing/2018/hyperlinkcolor" val="tx"/>
                  </a:ext>
                </a:extLst>
              </a:hlinkClick>
            </a:rPr>
            <a:t>工事安排</a:t>
          </a:r>
          <a:endParaRPr lang="zh-CN" u="sng" dirty="0">
            <a:solidFill>
              <a:srgbClr val="FFC000"/>
            </a:solidFill>
          </a:endParaRPr>
        </a:p>
      </dgm:t>
    </dgm:pt>
    <dgm:pt modelId="{7BB3224D-A5FE-4FE1-A0AD-C258173B82A7}" type="parTrans" cxnId="{01D46EB9-671A-44AE-99B4-76A8AE25A31A}">
      <dgm:prSet/>
      <dgm:spPr/>
      <dgm:t>
        <a:bodyPr/>
        <a:lstStyle/>
        <a:p>
          <a:endParaRPr lang="zh-CN" altLang="en-US"/>
        </a:p>
      </dgm:t>
    </dgm:pt>
    <dgm:pt modelId="{DE697033-ECE5-44A8-BF40-637215893EF2}" type="sibTrans" cxnId="{01D46EB9-671A-44AE-99B4-76A8AE25A31A}">
      <dgm:prSet/>
      <dgm:spPr/>
      <dgm:t>
        <a:bodyPr/>
        <a:lstStyle/>
        <a:p>
          <a:endParaRPr lang="zh-CN" altLang="en-US"/>
        </a:p>
      </dgm:t>
    </dgm:pt>
    <dgm:pt modelId="{F7DE51FC-ED00-4165-88BD-CEE8FAFE9F48}">
      <dgm:prSet/>
      <dgm:spPr>
        <a:solidFill>
          <a:schemeClr val="tx1">
            <a:lumMod val="75000"/>
            <a:lumOff val="25000"/>
            <a:alpha val="50196"/>
          </a:schemeClr>
        </a:solidFill>
        <a:ln>
          <a:solidFill>
            <a:schemeClr val="accent4">
              <a:lumMod val="75000"/>
            </a:schemeClr>
          </a:solidFill>
        </a:ln>
      </dgm:spPr>
      <dgm:t>
        <a:bodyPr anchor="ctr"/>
        <a:lstStyle/>
        <a:p>
          <a:r>
            <a:rPr lang="en-US" b="1" u="sng" dirty="0">
              <a:solidFill>
                <a:srgbClr val="FFC000"/>
              </a:solidFill>
              <a:hlinkClick xmlns:r="http://schemas.openxmlformats.org/officeDocument/2006/relationships" r:id="rId9" action="ppaction://hlinksldjump">
                <a:extLst>
                  <a:ext uri="{A12FA001-AC4F-418D-AE19-62706E023703}">
                    <ahyp:hlinkClr xmlns:ahyp="http://schemas.microsoft.com/office/drawing/2018/hyperlinkcolor" val="tx"/>
                  </a:ext>
                </a:extLst>
              </a:hlinkClick>
            </a:rPr>
            <a:t>S4</a:t>
          </a:r>
          <a:r>
            <a:rPr lang="zh-CN" b="1" u="sng" dirty="0">
              <a:solidFill>
                <a:srgbClr val="FFC000"/>
              </a:solidFill>
              <a:hlinkClick xmlns:r="http://schemas.openxmlformats.org/officeDocument/2006/relationships" r:id="rId9" action="ppaction://hlinksldjump">
                <a:extLst>
                  <a:ext uri="{A12FA001-AC4F-418D-AE19-62706E023703}">
                    <ahyp:hlinkClr xmlns:ahyp="http://schemas.microsoft.com/office/drawing/2018/hyperlinkcolor" val="tx"/>
                  </a:ext>
                </a:extLst>
              </a:hlinkClick>
            </a:rPr>
            <a:t>赛季特性</a:t>
          </a:r>
          <a:endParaRPr lang="zh-CN" b="1" u="sng" dirty="0">
            <a:solidFill>
              <a:srgbClr val="FFC000"/>
            </a:solidFill>
          </a:endParaRPr>
        </a:p>
      </dgm:t>
    </dgm:pt>
    <dgm:pt modelId="{694A7BDC-7E27-46DA-BAA2-71F6A126D0E2}" type="parTrans" cxnId="{97651438-BCA7-40DD-BB93-65E82C45DB87}">
      <dgm:prSet/>
      <dgm:spPr/>
      <dgm:t>
        <a:bodyPr/>
        <a:lstStyle/>
        <a:p>
          <a:endParaRPr lang="zh-CN" altLang="en-US"/>
        </a:p>
      </dgm:t>
    </dgm:pt>
    <dgm:pt modelId="{4F569C15-2540-4164-A227-D5A42FE7AFA3}" type="sibTrans" cxnId="{97651438-BCA7-40DD-BB93-65E82C45DB87}">
      <dgm:prSet/>
      <dgm:spPr/>
      <dgm:t>
        <a:bodyPr/>
        <a:lstStyle/>
        <a:p>
          <a:endParaRPr lang="zh-CN" altLang="en-US"/>
        </a:p>
      </dgm:t>
    </dgm:pt>
    <dgm:pt modelId="{DFDFB914-821A-4D38-B0EC-12FD9D95EACB}">
      <dgm:prSet/>
      <dgm:spPr>
        <a:solidFill>
          <a:schemeClr val="tx1">
            <a:lumMod val="75000"/>
            <a:lumOff val="25000"/>
            <a:alpha val="50196"/>
          </a:schemeClr>
        </a:solidFill>
        <a:ln>
          <a:solidFill>
            <a:schemeClr val="accent4">
              <a:lumMod val="75000"/>
            </a:schemeClr>
          </a:solidFill>
        </a:ln>
      </dgm:spPr>
      <dgm:t>
        <a:bodyPr anchor="ctr"/>
        <a:lstStyle/>
        <a:p>
          <a:r>
            <a:rPr lang="zh-CN" altLang="en-US" u="sng" dirty="0">
              <a:solidFill>
                <a:srgbClr val="FFC000"/>
              </a:solidFill>
              <a:hlinkClick xmlns:r="http://schemas.openxmlformats.org/officeDocument/2006/relationships" r:id="rId10" action="ppaction://hlinksldjump">
                <a:extLst>
                  <a:ext uri="{A12FA001-AC4F-418D-AE19-62706E023703}">
                    <ahyp:hlinkClr xmlns:ahyp="http://schemas.microsoft.com/office/drawing/2018/hyperlinkcolor" val="tx"/>
                  </a:ext>
                </a:extLst>
              </a:hlinkClick>
            </a:rPr>
            <a:t>赛季规则</a:t>
          </a:r>
          <a:endParaRPr lang="zh-CN" u="sng" dirty="0">
            <a:solidFill>
              <a:srgbClr val="FFC000"/>
            </a:solidFill>
          </a:endParaRPr>
        </a:p>
      </dgm:t>
    </dgm:pt>
    <dgm:pt modelId="{B6C51910-D297-4F4B-9BFE-39BBED725E36}" type="parTrans" cxnId="{936EBD99-7B06-41FD-8C82-48128CE35830}">
      <dgm:prSet/>
      <dgm:spPr/>
      <dgm:t>
        <a:bodyPr/>
        <a:lstStyle/>
        <a:p>
          <a:endParaRPr lang="zh-CN" altLang="en-US"/>
        </a:p>
      </dgm:t>
    </dgm:pt>
    <dgm:pt modelId="{1A054312-CF39-42CA-97C0-718C8518C394}" type="sibTrans" cxnId="{936EBD99-7B06-41FD-8C82-48128CE35830}">
      <dgm:prSet/>
      <dgm:spPr/>
      <dgm:t>
        <a:bodyPr/>
        <a:lstStyle/>
        <a:p>
          <a:endParaRPr lang="zh-CN" altLang="en-US"/>
        </a:p>
      </dgm:t>
    </dgm:pt>
    <dgm:pt modelId="{5CDF2D7E-2FCD-4960-BE27-20642BAFD7BB}">
      <dgm:prSet/>
      <dgm:spPr>
        <a:solidFill>
          <a:schemeClr val="tx1">
            <a:lumMod val="75000"/>
            <a:lumOff val="25000"/>
            <a:alpha val="50196"/>
          </a:schemeClr>
        </a:solidFill>
        <a:ln>
          <a:solidFill>
            <a:schemeClr val="accent4">
              <a:lumMod val="75000"/>
            </a:schemeClr>
          </a:solidFill>
        </a:ln>
      </dgm:spPr>
      <dgm:t>
        <a:bodyPr anchor="ctr"/>
        <a:lstStyle/>
        <a:p>
          <a:r>
            <a:rPr lang="zh-CN" u="sng" dirty="0">
              <a:solidFill>
                <a:srgbClr val="FFC000"/>
              </a:solidFill>
              <a:hlinkClick xmlns:r="http://schemas.openxmlformats.org/officeDocument/2006/relationships" r:id="rId11" action="ppaction://hlinksldjump">
                <a:extLst>
                  <a:ext uri="{A12FA001-AC4F-418D-AE19-62706E023703}">
                    <ahyp:hlinkClr xmlns:ahyp="http://schemas.microsoft.com/office/drawing/2018/hyperlinkcolor" val="tx"/>
                  </a:ext>
                </a:extLst>
              </a:hlinkClick>
            </a:rPr>
            <a:t>赛季地图</a:t>
          </a:r>
          <a:endParaRPr lang="zh-CN" u="sng" dirty="0">
            <a:solidFill>
              <a:srgbClr val="FFC000"/>
            </a:solidFill>
          </a:endParaRPr>
        </a:p>
      </dgm:t>
    </dgm:pt>
    <dgm:pt modelId="{BB78E0B6-EA36-47B4-9011-5E690091A126}" type="parTrans" cxnId="{C44B34D8-5DAE-4320-AC22-D019E05E36D5}">
      <dgm:prSet/>
      <dgm:spPr/>
      <dgm:t>
        <a:bodyPr/>
        <a:lstStyle/>
        <a:p>
          <a:endParaRPr lang="zh-CN" altLang="en-US"/>
        </a:p>
      </dgm:t>
    </dgm:pt>
    <dgm:pt modelId="{9C70C6D4-8BF1-41DB-84E8-0E66FB98685F}" type="sibTrans" cxnId="{C44B34D8-5DAE-4320-AC22-D019E05E36D5}">
      <dgm:prSet/>
      <dgm:spPr/>
      <dgm:t>
        <a:bodyPr/>
        <a:lstStyle/>
        <a:p>
          <a:endParaRPr lang="zh-CN" altLang="en-US"/>
        </a:p>
      </dgm:t>
    </dgm:pt>
    <dgm:pt modelId="{75FFD92C-71FA-4373-8A29-87BE60CE8E41}">
      <dgm:prSet/>
      <dgm:spPr>
        <a:solidFill>
          <a:schemeClr val="tx1">
            <a:lumMod val="75000"/>
            <a:lumOff val="25000"/>
            <a:alpha val="50196"/>
          </a:schemeClr>
        </a:solidFill>
        <a:ln>
          <a:solidFill>
            <a:schemeClr val="accent4">
              <a:lumMod val="75000"/>
            </a:schemeClr>
          </a:solidFill>
        </a:ln>
      </dgm:spPr>
      <dgm:t>
        <a:bodyPr anchor="ctr"/>
        <a:lstStyle/>
        <a:p>
          <a:r>
            <a:rPr lang="zh-CN" u="sng" dirty="0">
              <a:solidFill>
                <a:srgbClr val="FFC000"/>
              </a:solidFill>
              <a:hlinkClick xmlns:r="http://schemas.openxmlformats.org/officeDocument/2006/relationships" r:id="rId12" action="ppaction://hlinksldjump">
                <a:extLst>
                  <a:ext uri="{A12FA001-AC4F-418D-AE19-62706E023703}">
                    <ahyp:hlinkClr xmlns:ahyp="http://schemas.microsoft.com/office/drawing/2018/hyperlinkcolor" val="tx"/>
                  </a:ext>
                </a:extLst>
              </a:hlinkClick>
            </a:rPr>
            <a:t>势力特性</a:t>
          </a:r>
          <a:endParaRPr lang="zh-CN" u="sng" dirty="0">
            <a:solidFill>
              <a:srgbClr val="FFC000"/>
            </a:solidFill>
          </a:endParaRPr>
        </a:p>
      </dgm:t>
    </dgm:pt>
    <dgm:pt modelId="{D4D2CA93-E2E4-4A72-A08D-5D2B6265E864}" type="parTrans" cxnId="{8E81487D-CF86-4779-B323-8D8474F5BD44}">
      <dgm:prSet/>
      <dgm:spPr/>
      <dgm:t>
        <a:bodyPr/>
        <a:lstStyle/>
        <a:p>
          <a:endParaRPr lang="zh-CN" altLang="en-US"/>
        </a:p>
      </dgm:t>
    </dgm:pt>
    <dgm:pt modelId="{B02A1399-5510-459E-8B88-43FEB2B1D3CB}" type="sibTrans" cxnId="{8E81487D-CF86-4779-B323-8D8474F5BD44}">
      <dgm:prSet/>
      <dgm:spPr/>
      <dgm:t>
        <a:bodyPr/>
        <a:lstStyle/>
        <a:p>
          <a:endParaRPr lang="zh-CN" altLang="en-US"/>
        </a:p>
      </dgm:t>
    </dgm:pt>
    <dgm:pt modelId="{42AA11AD-5D4C-4F25-945F-83722B2E218A}">
      <dgm:prSet/>
      <dgm:spPr>
        <a:solidFill>
          <a:schemeClr val="tx1">
            <a:lumMod val="75000"/>
            <a:lumOff val="25000"/>
            <a:alpha val="50196"/>
          </a:schemeClr>
        </a:solidFill>
        <a:ln>
          <a:solidFill>
            <a:schemeClr val="accent4">
              <a:lumMod val="75000"/>
            </a:schemeClr>
          </a:solidFill>
        </a:ln>
      </dgm:spPr>
      <dgm:t>
        <a:bodyPr anchor="ctr"/>
        <a:lstStyle/>
        <a:p>
          <a:r>
            <a:rPr lang="zh-CN" u="sng" dirty="0">
              <a:solidFill>
                <a:srgbClr val="FFC000"/>
              </a:solidFill>
              <a:hlinkClick xmlns:r="http://schemas.openxmlformats.org/officeDocument/2006/relationships" r:id="rId13" action="ppaction://hlinksldjump">
                <a:extLst>
                  <a:ext uri="{A12FA001-AC4F-418D-AE19-62706E023703}">
                    <ahyp:hlinkClr xmlns:ahyp="http://schemas.microsoft.com/office/drawing/2018/hyperlinkcolor" val="tx"/>
                  </a:ext>
                </a:extLst>
              </a:hlinkClick>
            </a:rPr>
            <a:t>功勋商店</a:t>
          </a:r>
          <a:endParaRPr lang="zh-CN" u="sng" dirty="0">
            <a:solidFill>
              <a:srgbClr val="FFC000"/>
            </a:solidFill>
          </a:endParaRPr>
        </a:p>
      </dgm:t>
    </dgm:pt>
    <dgm:pt modelId="{8900A2EF-D647-49CD-8482-DCD9B644655B}" type="parTrans" cxnId="{320964F0-3281-4CE5-B68A-49F96BF27525}">
      <dgm:prSet/>
      <dgm:spPr/>
      <dgm:t>
        <a:bodyPr/>
        <a:lstStyle/>
        <a:p>
          <a:endParaRPr lang="zh-CN" altLang="en-US"/>
        </a:p>
      </dgm:t>
    </dgm:pt>
    <dgm:pt modelId="{2807B6E8-5FAA-442E-9CDD-8F9C7AB4DB50}" type="sibTrans" cxnId="{320964F0-3281-4CE5-B68A-49F96BF27525}">
      <dgm:prSet/>
      <dgm:spPr/>
      <dgm:t>
        <a:bodyPr/>
        <a:lstStyle/>
        <a:p>
          <a:endParaRPr lang="zh-CN" altLang="en-US"/>
        </a:p>
      </dgm:t>
    </dgm:pt>
    <dgm:pt modelId="{42D92F5F-D920-43D7-8BCF-6D8A9ABCB1E9}">
      <dgm:prSet/>
      <dgm:spPr>
        <a:solidFill>
          <a:schemeClr val="tx1">
            <a:lumMod val="75000"/>
            <a:lumOff val="25000"/>
            <a:alpha val="50196"/>
          </a:schemeClr>
        </a:solidFill>
        <a:ln>
          <a:solidFill>
            <a:schemeClr val="accent4">
              <a:lumMod val="75000"/>
            </a:schemeClr>
          </a:solidFill>
        </a:ln>
      </dgm:spPr>
      <dgm:t>
        <a:bodyPr anchor="ctr"/>
        <a:lstStyle/>
        <a:p>
          <a:r>
            <a:rPr lang="zh-CN" u="sng" dirty="0">
              <a:solidFill>
                <a:srgbClr val="FFC000"/>
              </a:solidFill>
              <a:hlinkClick xmlns:r="http://schemas.openxmlformats.org/officeDocument/2006/relationships" r:id="rId14" action="ppaction://hlinksldjump">
                <a:extLst>
                  <a:ext uri="{A12FA001-AC4F-418D-AE19-62706E023703}">
                    <ahyp:hlinkClr xmlns:ahyp="http://schemas.microsoft.com/office/drawing/2018/hyperlinkcolor" val="tx"/>
                  </a:ext>
                </a:extLst>
              </a:hlinkClick>
            </a:rPr>
            <a:t>事件战法</a:t>
          </a:r>
          <a:endParaRPr lang="zh-CN" u="sng" dirty="0">
            <a:solidFill>
              <a:srgbClr val="FFC000"/>
            </a:solidFill>
          </a:endParaRPr>
        </a:p>
      </dgm:t>
    </dgm:pt>
    <dgm:pt modelId="{DF9493D3-D211-4AED-859B-F09029B170C7}" type="parTrans" cxnId="{7F9F0DF3-D78A-4697-A566-7333CAD7E058}">
      <dgm:prSet/>
      <dgm:spPr/>
      <dgm:t>
        <a:bodyPr/>
        <a:lstStyle/>
        <a:p>
          <a:endParaRPr lang="zh-CN" altLang="en-US"/>
        </a:p>
      </dgm:t>
    </dgm:pt>
    <dgm:pt modelId="{29251482-7A7D-4056-8CCC-40CFA3D94DF3}" type="sibTrans" cxnId="{7F9F0DF3-D78A-4697-A566-7333CAD7E058}">
      <dgm:prSet/>
      <dgm:spPr/>
      <dgm:t>
        <a:bodyPr/>
        <a:lstStyle/>
        <a:p>
          <a:endParaRPr lang="zh-CN" altLang="en-US"/>
        </a:p>
      </dgm:t>
    </dgm:pt>
    <dgm:pt modelId="{DE5B46FD-67E6-46BC-8471-35EF02B0A5F0}">
      <dgm:prSet/>
      <dgm:spPr>
        <a:solidFill>
          <a:schemeClr val="tx1">
            <a:lumMod val="75000"/>
            <a:lumOff val="25000"/>
            <a:alpha val="50196"/>
          </a:schemeClr>
        </a:solidFill>
        <a:ln>
          <a:solidFill>
            <a:schemeClr val="accent4">
              <a:lumMod val="75000"/>
            </a:schemeClr>
          </a:solidFill>
        </a:ln>
      </dgm:spPr>
      <dgm:t>
        <a:bodyPr anchor="ctr"/>
        <a:lstStyle/>
        <a:p>
          <a:r>
            <a:rPr lang="zh-CN" altLang="en-US" u="sng" dirty="0">
              <a:solidFill>
                <a:srgbClr val="FFC000"/>
              </a:solidFill>
              <a:hlinkClick xmlns:r="http://schemas.openxmlformats.org/officeDocument/2006/relationships" r:id="rId15" action="ppaction://hlinksldjump">
                <a:extLst>
                  <a:ext uri="{A12FA001-AC4F-418D-AE19-62706E023703}">
                    <ahyp:hlinkClr xmlns:ahyp="http://schemas.microsoft.com/office/drawing/2018/hyperlinkcolor" val="tx"/>
                  </a:ext>
                </a:extLst>
              </a:hlinkClick>
            </a:rPr>
            <a:t>新武将</a:t>
          </a:r>
          <a:r>
            <a:rPr lang="en-US" altLang="zh-CN" u="sng" dirty="0">
              <a:solidFill>
                <a:srgbClr val="FFC000"/>
              </a:solidFill>
              <a:hlinkClick xmlns:r="http://schemas.openxmlformats.org/officeDocument/2006/relationships" r:id="rId15" action="ppaction://hlinksldjump">
                <a:extLst>
                  <a:ext uri="{A12FA001-AC4F-418D-AE19-62706E023703}">
                    <ahyp:hlinkClr xmlns:ahyp="http://schemas.microsoft.com/office/drawing/2018/hyperlinkcolor" val="tx"/>
                  </a:ext>
                </a:extLst>
              </a:hlinkClick>
            </a:rPr>
            <a:t>&amp;</a:t>
          </a:r>
          <a:r>
            <a:rPr lang="zh-CN" u="sng" dirty="0">
              <a:solidFill>
                <a:srgbClr val="FFC000"/>
              </a:solidFill>
              <a:hlinkClick xmlns:r="http://schemas.openxmlformats.org/officeDocument/2006/relationships" r:id="rId15" action="ppaction://hlinksldjump">
                <a:extLst>
                  <a:ext uri="{A12FA001-AC4F-418D-AE19-62706E023703}">
                    <ahyp:hlinkClr xmlns:ahyp="http://schemas.microsoft.com/office/drawing/2018/hyperlinkcolor" val="tx"/>
                  </a:ext>
                </a:extLst>
              </a:hlinkClick>
            </a:rPr>
            <a:t>典藏武将</a:t>
          </a:r>
          <a:endParaRPr lang="zh-CN" u="sng" dirty="0">
            <a:solidFill>
              <a:srgbClr val="FFC000"/>
            </a:solidFill>
          </a:endParaRPr>
        </a:p>
      </dgm:t>
    </dgm:pt>
    <dgm:pt modelId="{9BC1344F-67D1-46E3-B347-053F25B29309}" type="parTrans" cxnId="{35F522BD-2D90-454C-963C-4A5CC1183EA2}">
      <dgm:prSet/>
      <dgm:spPr/>
      <dgm:t>
        <a:bodyPr/>
        <a:lstStyle/>
        <a:p>
          <a:endParaRPr lang="zh-CN" altLang="en-US"/>
        </a:p>
      </dgm:t>
    </dgm:pt>
    <dgm:pt modelId="{A8E2AD9A-AC5D-44BA-86ED-FD3425C9CCC9}" type="sibTrans" cxnId="{35F522BD-2D90-454C-963C-4A5CC1183EA2}">
      <dgm:prSet/>
      <dgm:spPr/>
      <dgm:t>
        <a:bodyPr/>
        <a:lstStyle/>
        <a:p>
          <a:endParaRPr lang="zh-CN" altLang="en-US"/>
        </a:p>
      </dgm:t>
    </dgm:pt>
    <dgm:pt modelId="{5ABA0254-0C23-4F3A-8A92-51D31D2BF25D}">
      <dgm:prSet/>
      <dgm:spPr>
        <a:solidFill>
          <a:schemeClr val="tx1">
            <a:lumMod val="75000"/>
            <a:lumOff val="25000"/>
            <a:alpha val="50196"/>
          </a:schemeClr>
        </a:solidFill>
        <a:ln>
          <a:solidFill>
            <a:schemeClr val="accent4">
              <a:lumMod val="75000"/>
            </a:schemeClr>
          </a:solidFill>
        </a:ln>
      </dgm:spPr>
      <dgm:t>
        <a:bodyPr anchor="ctr"/>
        <a:lstStyle/>
        <a:p>
          <a:r>
            <a:rPr lang="zh-CN" u="sng" dirty="0">
              <a:solidFill>
                <a:srgbClr val="FFC000"/>
              </a:solidFill>
              <a:hlinkClick xmlns:r="http://schemas.openxmlformats.org/officeDocument/2006/relationships" r:id="rId16" action="ppaction://hlinksldjump">
                <a:extLst>
                  <a:ext uri="{A12FA001-AC4F-418D-AE19-62706E023703}">
                    <ahyp:hlinkClr xmlns:ahyp="http://schemas.microsoft.com/office/drawing/2018/hyperlinkcolor" val="tx"/>
                  </a:ext>
                </a:extLst>
              </a:hlinkClick>
            </a:rPr>
            <a:t>民心系统</a:t>
          </a:r>
          <a:r>
            <a:rPr lang="en-US" altLang="zh-CN" u="sng" dirty="0">
              <a:solidFill>
                <a:srgbClr val="FFC000"/>
              </a:solidFill>
              <a:hlinkClick xmlns:r="http://schemas.openxmlformats.org/officeDocument/2006/relationships" r:id="rId16" action="ppaction://hlinksldjump">
                <a:extLst>
                  <a:ext uri="{A12FA001-AC4F-418D-AE19-62706E023703}">
                    <ahyp:hlinkClr xmlns:ahyp="http://schemas.microsoft.com/office/drawing/2018/hyperlinkcolor" val="tx"/>
                  </a:ext>
                </a:extLst>
              </a:hlinkClick>
            </a:rPr>
            <a:t>&amp;</a:t>
          </a:r>
          <a:r>
            <a:rPr lang="zh-CN" u="sng" dirty="0">
              <a:solidFill>
                <a:srgbClr val="FFC000"/>
              </a:solidFill>
              <a:hlinkClick xmlns:r="http://schemas.openxmlformats.org/officeDocument/2006/relationships" r:id="rId16" action="ppaction://hlinksldjump">
                <a:extLst>
                  <a:ext uri="{A12FA001-AC4F-418D-AE19-62706E023703}">
                    <ahyp:hlinkClr xmlns:ahyp="http://schemas.microsoft.com/office/drawing/2018/hyperlinkcolor" val="tx"/>
                  </a:ext>
                </a:extLst>
              </a:hlinkClick>
            </a:rPr>
            <a:t>结算规则</a:t>
          </a:r>
          <a:endParaRPr lang="zh-CN" u="sng" dirty="0">
            <a:solidFill>
              <a:srgbClr val="FFC000"/>
            </a:solidFill>
          </a:endParaRPr>
        </a:p>
      </dgm:t>
    </dgm:pt>
    <dgm:pt modelId="{DDE8DAA0-32B8-435B-B502-16CB00CA5024}" type="parTrans" cxnId="{36268CF4-AEAA-4B73-A00A-E08126AB202E}">
      <dgm:prSet/>
      <dgm:spPr/>
      <dgm:t>
        <a:bodyPr/>
        <a:lstStyle/>
        <a:p>
          <a:endParaRPr lang="zh-CN" altLang="en-US"/>
        </a:p>
      </dgm:t>
    </dgm:pt>
    <dgm:pt modelId="{DD8369F4-8ECF-4D25-AE33-611B7433DF9A}" type="sibTrans" cxnId="{36268CF4-AEAA-4B73-A00A-E08126AB202E}">
      <dgm:prSet/>
      <dgm:spPr/>
      <dgm:t>
        <a:bodyPr/>
        <a:lstStyle/>
        <a:p>
          <a:endParaRPr lang="zh-CN" altLang="en-US"/>
        </a:p>
      </dgm:t>
    </dgm:pt>
    <dgm:pt modelId="{375F1450-2A9D-4E7B-AF71-0340041BAFEF}">
      <dgm:prSet/>
      <dgm:spPr>
        <a:solidFill>
          <a:schemeClr val="bg2">
            <a:lumMod val="25000"/>
            <a:alpha val="50196"/>
          </a:schemeClr>
        </a:solidFill>
        <a:ln>
          <a:solidFill>
            <a:schemeClr val="accent4">
              <a:lumMod val="75000"/>
            </a:schemeClr>
          </a:solidFill>
        </a:ln>
      </dgm:spPr>
      <dgm:t>
        <a:bodyPr anchor="ctr"/>
        <a:lstStyle/>
        <a:p>
          <a:r>
            <a:rPr lang="zh-CN" b="1" u="sng" dirty="0">
              <a:solidFill>
                <a:srgbClr val="FFC000"/>
              </a:solidFill>
              <a:hlinkClick xmlns:r="http://schemas.openxmlformats.org/officeDocument/2006/relationships" r:id="rId17" action="ppaction://hlinksldjump">
                <a:extLst>
                  <a:ext uri="{A12FA001-AC4F-418D-AE19-62706E023703}">
                    <ahyp:hlinkClr xmlns:ahyp="http://schemas.microsoft.com/office/drawing/2018/hyperlinkcolor" val="tx"/>
                  </a:ext>
                </a:extLst>
              </a:hlinkClick>
            </a:rPr>
            <a:t>开荒攻略</a:t>
          </a:r>
          <a:endParaRPr lang="zh-CN" b="1" u="sng" dirty="0">
            <a:solidFill>
              <a:srgbClr val="FFC000"/>
            </a:solidFill>
          </a:endParaRPr>
        </a:p>
      </dgm:t>
    </dgm:pt>
    <dgm:pt modelId="{046E15C5-E9AA-4F15-8688-02BFB69E16D9}" type="parTrans" cxnId="{3F9CAE52-1DCC-47C9-A8BB-3BB27344B353}">
      <dgm:prSet/>
      <dgm:spPr/>
      <dgm:t>
        <a:bodyPr/>
        <a:lstStyle/>
        <a:p>
          <a:endParaRPr lang="zh-CN" altLang="en-US"/>
        </a:p>
      </dgm:t>
    </dgm:pt>
    <dgm:pt modelId="{6E44AD50-70ED-4B40-A2F8-12177A56A3C8}" type="sibTrans" cxnId="{3F9CAE52-1DCC-47C9-A8BB-3BB27344B353}">
      <dgm:prSet/>
      <dgm:spPr/>
      <dgm:t>
        <a:bodyPr/>
        <a:lstStyle/>
        <a:p>
          <a:endParaRPr lang="zh-CN" altLang="en-US"/>
        </a:p>
      </dgm:t>
    </dgm:pt>
    <dgm:pt modelId="{D14A07B9-AEB3-4518-9D84-3263B2686291}">
      <dgm:prSet/>
      <dgm:spPr>
        <a:solidFill>
          <a:schemeClr val="bg2">
            <a:lumMod val="25000"/>
            <a:alpha val="50196"/>
          </a:schemeClr>
        </a:solidFill>
        <a:ln>
          <a:solidFill>
            <a:schemeClr val="accent4">
              <a:lumMod val="75000"/>
            </a:schemeClr>
          </a:solidFill>
        </a:ln>
      </dgm:spPr>
      <dgm:t>
        <a:bodyPr anchor="ctr"/>
        <a:lstStyle/>
        <a:p>
          <a:r>
            <a:rPr lang="zh-CN" u="sng" dirty="0">
              <a:solidFill>
                <a:srgbClr val="FFC000"/>
              </a:solidFill>
              <a:hlinkClick xmlns:r="http://schemas.openxmlformats.org/officeDocument/2006/relationships" r:id="rId17" action="ppaction://hlinksldjump">
                <a:extLst>
                  <a:ext uri="{A12FA001-AC4F-418D-AE19-62706E023703}">
                    <ahyp:hlinkClr xmlns:ahyp="http://schemas.microsoft.com/office/drawing/2018/hyperlinkcolor" val="tx"/>
                  </a:ext>
                </a:extLst>
              </a:hlinkClick>
            </a:rPr>
            <a:t>开荒前准备</a:t>
          </a:r>
          <a:endParaRPr lang="zh-CN" u="sng" dirty="0">
            <a:solidFill>
              <a:srgbClr val="FFC000"/>
            </a:solidFill>
          </a:endParaRPr>
        </a:p>
      </dgm:t>
    </dgm:pt>
    <dgm:pt modelId="{AFF5C0DB-F4A1-42B7-B7EA-3201106710F0}" type="parTrans" cxnId="{C9047F37-FB56-40FC-B9B5-C90449BC1A22}">
      <dgm:prSet/>
      <dgm:spPr/>
      <dgm:t>
        <a:bodyPr/>
        <a:lstStyle/>
        <a:p>
          <a:endParaRPr lang="zh-CN" altLang="en-US"/>
        </a:p>
      </dgm:t>
    </dgm:pt>
    <dgm:pt modelId="{6E7D34C1-7EDB-461C-9839-20531F021254}" type="sibTrans" cxnId="{C9047F37-FB56-40FC-B9B5-C90449BC1A22}">
      <dgm:prSet/>
      <dgm:spPr/>
      <dgm:t>
        <a:bodyPr/>
        <a:lstStyle/>
        <a:p>
          <a:endParaRPr lang="zh-CN" altLang="en-US"/>
        </a:p>
      </dgm:t>
    </dgm:pt>
    <dgm:pt modelId="{E2633722-0449-46CC-9897-BA38749A3C9F}">
      <dgm:prSet/>
      <dgm:spPr>
        <a:solidFill>
          <a:schemeClr val="bg2">
            <a:lumMod val="25000"/>
            <a:alpha val="50196"/>
          </a:schemeClr>
        </a:solidFill>
        <a:ln>
          <a:solidFill>
            <a:schemeClr val="accent4">
              <a:lumMod val="75000"/>
            </a:schemeClr>
          </a:solidFill>
        </a:ln>
      </dgm:spPr>
      <dgm:t>
        <a:bodyPr anchor="ctr"/>
        <a:lstStyle/>
        <a:p>
          <a:r>
            <a:rPr lang="zh-CN" u="sng" dirty="0">
              <a:solidFill>
                <a:srgbClr val="FFC000"/>
              </a:solidFill>
              <a:hlinkClick xmlns:r="http://schemas.openxmlformats.org/officeDocument/2006/relationships" r:id="rId18" action="ppaction://hlinksldjump">
                <a:extLst>
                  <a:ext uri="{A12FA001-AC4F-418D-AE19-62706E023703}">
                    <ahyp:hlinkClr xmlns:ahyp="http://schemas.microsoft.com/office/drawing/2018/hyperlinkcolor" val="tx"/>
                  </a:ext>
                </a:extLst>
              </a:hlinkClick>
            </a:rPr>
            <a:t>土地难度表</a:t>
          </a:r>
          <a:endParaRPr lang="zh-CN" u="sng" dirty="0">
            <a:solidFill>
              <a:srgbClr val="FFC000"/>
            </a:solidFill>
          </a:endParaRPr>
        </a:p>
      </dgm:t>
    </dgm:pt>
    <dgm:pt modelId="{637F3ADB-86D9-4595-A74D-2384DD663BCA}" type="parTrans" cxnId="{5D9A430A-1949-4668-98EA-8C2032165045}">
      <dgm:prSet/>
      <dgm:spPr/>
      <dgm:t>
        <a:bodyPr/>
        <a:lstStyle/>
        <a:p>
          <a:endParaRPr lang="zh-CN" altLang="en-US"/>
        </a:p>
      </dgm:t>
    </dgm:pt>
    <dgm:pt modelId="{F87D1D91-F426-4680-8CB5-DDC25DB3AE58}" type="sibTrans" cxnId="{5D9A430A-1949-4668-98EA-8C2032165045}">
      <dgm:prSet/>
      <dgm:spPr/>
      <dgm:t>
        <a:bodyPr/>
        <a:lstStyle/>
        <a:p>
          <a:endParaRPr lang="zh-CN" altLang="en-US"/>
        </a:p>
      </dgm:t>
    </dgm:pt>
    <dgm:pt modelId="{054012D0-A890-41D1-BFB5-725BB73BFEC3}">
      <dgm:prSet/>
      <dgm:spPr>
        <a:solidFill>
          <a:schemeClr val="bg2">
            <a:lumMod val="25000"/>
            <a:alpha val="50196"/>
          </a:schemeClr>
        </a:solidFill>
        <a:ln>
          <a:solidFill>
            <a:schemeClr val="accent4">
              <a:lumMod val="75000"/>
            </a:schemeClr>
          </a:solidFill>
        </a:ln>
      </dgm:spPr>
      <dgm:t>
        <a:bodyPr anchor="ctr"/>
        <a:lstStyle/>
        <a:p>
          <a:r>
            <a:rPr lang="zh-CN" u="sng" dirty="0">
              <a:solidFill>
                <a:srgbClr val="FFC000"/>
              </a:solidFill>
              <a:hlinkClick xmlns:r="http://schemas.openxmlformats.org/officeDocument/2006/relationships" r:id="rId19" action="ppaction://hlinksldjump">
                <a:extLst>
                  <a:ext uri="{A12FA001-AC4F-418D-AE19-62706E023703}">
                    <ahyp:hlinkClr xmlns:ahyp="http://schemas.microsoft.com/office/drawing/2018/hyperlinkcolor" val="tx"/>
                  </a:ext>
                </a:extLst>
              </a:hlinkClick>
            </a:rPr>
            <a:t>开荒阵容推荐</a:t>
          </a:r>
          <a:endParaRPr lang="zh-CN" u="sng" dirty="0">
            <a:solidFill>
              <a:srgbClr val="FFC000"/>
            </a:solidFill>
          </a:endParaRPr>
        </a:p>
      </dgm:t>
    </dgm:pt>
    <dgm:pt modelId="{56C28D87-BD98-45E2-B85C-BCE717D957F4}" type="parTrans" cxnId="{741D2464-77A8-4E91-83FB-8D464A5E4725}">
      <dgm:prSet/>
      <dgm:spPr/>
      <dgm:t>
        <a:bodyPr/>
        <a:lstStyle/>
        <a:p>
          <a:endParaRPr lang="zh-CN" altLang="en-US"/>
        </a:p>
      </dgm:t>
    </dgm:pt>
    <dgm:pt modelId="{F4FB2CB8-1D30-48B5-8F69-99B54198227E}" type="sibTrans" cxnId="{741D2464-77A8-4E91-83FB-8D464A5E4725}">
      <dgm:prSet/>
      <dgm:spPr/>
      <dgm:t>
        <a:bodyPr/>
        <a:lstStyle/>
        <a:p>
          <a:endParaRPr lang="zh-CN" altLang="en-US"/>
        </a:p>
      </dgm:t>
    </dgm:pt>
    <dgm:pt modelId="{2439803B-3A28-421F-BE30-CFD0F6CD953C}">
      <dgm:prSet custT="1"/>
      <dgm:spPr>
        <a:solidFill>
          <a:srgbClr val="E7E6E6">
            <a:lumMod val="25000"/>
            <a:alpha val="50000"/>
          </a:srgbClr>
        </a:solidFill>
        <a:ln w="12700" cap="flat" cmpd="sng" algn="ctr">
          <a:solidFill>
            <a:srgbClr val="FFC000">
              <a:lumMod val="75000"/>
            </a:srgbClr>
          </a:solidFill>
          <a:prstDash val="solid"/>
          <a:miter lim="800000"/>
        </a:ln>
        <a:effectLst/>
      </dgm:spPr>
      <dgm:t>
        <a:bodyPr spcFirstLastPara="0" vert="horz" wrap="square" lIns="107950" tIns="0" rIns="109292" bIns="0" numCol="1" spcCol="1270" anchor="ctr" anchorCtr="0"/>
        <a:lstStyle/>
        <a:p>
          <a:pPr marL="0" lvl="0" indent="0" algn="ctr" defTabSz="755650">
            <a:lnSpc>
              <a:spcPct val="90000"/>
            </a:lnSpc>
            <a:spcBef>
              <a:spcPct val="0"/>
            </a:spcBef>
            <a:spcAft>
              <a:spcPct val="35000"/>
            </a:spcAft>
            <a:buNone/>
          </a:pPr>
          <a:r>
            <a:rPr lang="en-US" sz="1700" b="1" u="sng" kern="1200" dirty="0">
              <a:solidFill>
                <a:srgbClr val="FFC000"/>
              </a:solidFill>
              <a:latin typeface="等线" panose="020F0502020204030204"/>
              <a:ea typeface="等线" panose="02010600030101010101" pitchFamily="2" charset="-122"/>
              <a:cs typeface="+mn-cs"/>
              <a:hlinkClick xmlns:r="http://schemas.openxmlformats.org/officeDocument/2006/relationships" r:id="rId20" action="ppaction://hlinksldjump">
                <a:extLst>
                  <a:ext uri="{A12FA001-AC4F-418D-AE19-62706E023703}">
                    <ahyp:hlinkClr xmlns:ahyp="http://schemas.microsoft.com/office/drawing/2018/hyperlinkcolor" val="tx"/>
                  </a:ext>
                </a:extLst>
              </a:hlinkClick>
            </a:rPr>
            <a:t>S4</a:t>
          </a:r>
          <a:r>
            <a:rPr lang="zh-CN" sz="1700" b="1" u="sng" kern="1200" dirty="0">
              <a:solidFill>
                <a:srgbClr val="FFC000"/>
              </a:solidFill>
              <a:latin typeface="等线" panose="020F0502020204030204"/>
              <a:ea typeface="等线" panose="02010600030101010101" pitchFamily="2" charset="-122"/>
              <a:cs typeface="+mn-cs"/>
              <a:hlinkClick xmlns:r="http://schemas.openxmlformats.org/officeDocument/2006/relationships" r:id="rId20" action="ppaction://hlinksldjump">
                <a:extLst>
                  <a:ext uri="{A12FA001-AC4F-418D-AE19-62706E023703}">
                    <ahyp:hlinkClr xmlns:ahyp="http://schemas.microsoft.com/office/drawing/2018/hyperlinkcolor" val="tx"/>
                  </a:ext>
                </a:extLst>
              </a:hlinkClick>
            </a:rPr>
            <a:t>阵容表</a:t>
          </a:r>
          <a:endParaRPr lang="zh-CN" sz="1700" b="1" u="sng" kern="1200" dirty="0">
            <a:solidFill>
              <a:srgbClr val="FFC000"/>
            </a:solidFill>
            <a:latin typeface="等线" panose="020F0502020204030204"/>
            <a:ea typeface="等线" panose="02010600030101010101" pitchFamily="2" charset="-122"/>
            <a:cs typeface="+mn-cs"/>
          </a:endParaRPr>
        </a:p>
      </dgm:t>
    </dgm:pt>
    <dgm:pt modelId="{ED73E404-84F3-48B0-88BF-2DED7CDFE10E}" type="parTrans" cxnId="{145E62C0-4C39-49FD-9921-DBB4454ABBD1}">
      <dgm:prSet/>
      <dgm:spPr/>
      <dgm:t>
        <a:bodyPr/>
        <a:lstStyle/>
        <a:p>
          <a:endParaRPr lang="zh-CN" altLang="en-US"/>
        </a:p>
      </dgm:t>
    </dgm:pt>
    <dgm:pt modelId="{4F4D2968-D17F-4AF2-A823-4E2FDC6485A7}" type="sibTrans" cxnId="{145E62C0-4C39-49FD-9921-DBB4454ABBD1}">
      <dgm:prSet/>
      <dgm:spPr/>
      <dgm:t>
        <a:bodyPr/>
        <a:lstStyle/>
        <a:p>
          <a:endParaRPr lang="zh-CN" altLang="en-US"/>
        </a:p>
      </dgm:t>
    </dgm:pt>
    <dgm:pt modelId="{DA42C8FD-908D-431A-8E8A-C6F22D2058EB}">
      <dgm:prSet/>
      <dgm:spPr>
        <a:solidFill>
          <a:schemeClr val="tx1">
            <a:lumMod val="75000"/>
            <a:lumOff val="25000"/>
            <a:alpha val="50196"/>
          </a:schemeClr>
        </a:solidFill>
        <a:ln>
          <a:solidFill>
            <a:schemeClr val="accent4">
              <a:lumMod val="75000"/>
            </a:schemeClr>
          </a:solidFill>
        </a:ln>
      </dgm:spPr>
      <dgm:t>
        <a:bodyPr anchor="ctr"/>
        <a:lstStyle/>
        <a:p>
          <a:r>
            <a:rPr lang="zh-CN" altLang="en-US" u="sng" dirty="0">
              <a:solidFill>
                <a:srgbClr val="FFC000"/>
              </a:solidFill>
              <a:hlinkClick xmlns:r="http://schemas.openxmlformats.org/officeDocument/2006/relationships" r:id="rId9" action="ppaction://hlinksldjump">
                <a:extLst>
                  <a:ext uri="{A12FA001-AC4F-418D-AE19-62706E023703}">
                    <ahyp:hlinkClr xmlns:ahyp="http://schemas.microsoft.com/office/drawing/2018/hyperlinkcolor" val="tx"/>
                  </a:ext>
                </a:extLst>
              </a:hlinkClick>
            </a:rPr>
            <a:t>赛季介绍</a:t>
          </a:r>
          <a:endParaRPr lang="zh-CN" u="sng" dirty="0">
            <a:solidFill>
              <a:srgbClr val="FFC000"/>
            </a:solidFill>
          </a:endParaRPr>
        </a:p>
      </dgm:t>
    </dgm:pt>
    <dgm:pt modelId="{FF50798F-2A05-4757-8ECC-50106D3CFF78}" type="parTrans" cxnId="{6C20EDA1-D63E-4228-875A-E1737F763601}">
      <dgm:prSet/>
      <dgm:spPr/>
      <dgm:t>
        <a:bodyPr/>
        <a:lstStyle/>
        <a:p>
          <a:endParaRPr lang="zh-CN" altLang="en-US"/>
        </a:p>
      </dgm:t>
    </dgm:pt>
    <dgm:pt modelId="{1A501A7A-2A30-4FB4-8E6C-7D70FF88B554}" type="sibTrans" cxnId="{6C20EDA1-D63E-4228-875A-E1737F763601}">
      <dgm:prSet/>
      <dgm:spPr/>
      <dgm:t>
        <a:bodyPr/>
        <a:lstStyle/>
        <a:p>
          <a:endParaRPr lang="zh-CN" altLang="en-US"/>
        </a:p>
      </dgm:t>
    </dgm:pt>
    <dgm:pt modelId="{0EDBA957-38EF-4896-B486-AC1AF170427F}">
      <dgm:prSet/>
      <dgm:spPr>
        <a:solidFill>
          <a:schemeClr val="tx1">
            <a:lumMod val="75000"/>
            <a:lumOff val="25000"/>
            <a:alpha val="50196"/>
          </a:schemeClr>
        </a:solidFill>
        <a:ln>
          <a:solidFill>
            <a:schemeClr val="accent4">
              <a:lumMod val="75000"/>
            </a:schemeClr>
          </a:solidFill>
        </a:ln>
      </dgm:spPr>
      <dgm:t>
        <a:bodyPr anchor="ctr"/>
        <a:lstStyle/>
        <a:p>
          <a:r>
            <a:rPr lang="zh-CN" altLang="en-US" u="sng" dirty="0">
              <a:solidFill>
                <a:srgbClr val="FFC000"/>
              </a:solidFill>
              <a:hlinkClick xmlns:r="http://schemas.openxmlformats.org/officeDocument/2006/relationships" r:id="rId21" action="ppaction://hlinksldjump">
                <a:extLst>
                  <a:ext uri="{A12FA001-AC4F-418D-AE19-62706E023703}">
                    <ahyp:hlinkClr xmlns:ahyp="http://schemas.microsoft.com/office/drawing/2018/hyperlinkcolor" val="tx"/>
                  </a:ext>
                </a:extLst>
              </a:hlinkClick>
            </a:rPr>
            <a:t>战功法</a:t>
          </a:r>
          <a:endParaRPr lang="zh-CN" u="sng" dirty="0">
            <a:solidFill>
              <a:srgbClr val="FFC000"/>
            </a:solidFill>
          </a:endParaRPr>
        </a:p>
      </dgm:t>
    </dgm:pt>
    <dgm:pt modelId="{D31C4305-3BBF-4A0F-81BB-4779C3316B5E}" type="parTrans" cxnId="{068AF70C-4449-4880-A5C7-CDECB84DB0DE}">
      <dgm:prSet/>
      <dgm:spPr/>
      <dgm:t>
        <a:bodyPr/>
        <a:lstStyle/>
        <a:p>
          <a:endParaRPr lang="zh-CN" altLang="en-US"/>
        </a:p>
      </dgm:t>
    </dgm:pt>
    <dgm:pt modelId="{8A99F314-2CEA-4382-913F-ECD68C1265B5}" type="sibTrans" cxnId="{068AF70C-4449-4880-A5C7-CDECB84DB0DE}">
      <dgm:prSet/>
      <dgm:spPr/>
      <dgm:t>
        <a:bodyPr/>
        <a:lstStyle/>
        <a:p>
          <a:endParaRPr lang="zh-CN" altLang="en-US"/>
        </a:p>
      </dgm:t>
    </dgm:pt>
    <dgm:pt modelId="{456A54EF-A762-4FBB-92D9-7C9B0D08D451}">
      <dgm:prSet/>
      <dgm:spPr/>
      <dgm:t>
        <a:bodyPr/>
        <a:lstStyle/>
        <a:p>
          <a:r>
            <a:rPr lang="zh-CN" altLang="en-US" u="sng" dirty="0">
              <a:solidFill>
                <a:srgbClr val="FFC000"/>
              </a:solidFill>
              <a:hlinkClick xmlns:r="http://schemas.openxmlformats.org/officeDocument/2006/relationships" r:id="rId22" action="ppaction://hlinksldjump">
                <a:extLst>
                  <a:ext uri="{A12FA001-AC4F-418D-AE19-62706E023703}">
                    <ahyp:hlinkClr xmlns:ahyp="http://schemas.microsoft.com/office/drawing/2018/hyperlinkcolor" val="tx"/>
                  </a:ext>
                </a:extLst>
              </a:hlinkClick>
            </a:rPr>
            <a:t>爆仓指南</a:t>
          </a:r>
          <a:endParaRPr lang="zh-CN" u="sng" dirty="0">
            <a:solidFill>
              <a:srgbClr val="FFC000"/>
            </a:solidFill>
          </a:endParaRPr>
        </a:p>
      </dgm:t>
    </dgm:pt>
    <dgm:pt modelId="{07EDFAFA-BBB5-4AEC-90FE-BACE4BFCF275}" type="parTrans" cxnId="{F2E921DC-662B-4432-8D8A-030A70F0F908}">
      <dgm:prSet/>
      <dgm:spPr/>
      <dgm:t>
        <a:bodyPr/>
        <a:lstStyle/>
        <a:p>
          <a:endParaRPr lang="zh-CN" altLang="en-US"/>
        </a:p>
      </dgm:t>
    </dgm:pt>
    <dgm:pt modelId="{F7B73CCD-DD87-4BA2-AAB8-E3F9F3865881}" type="sibTrans" cxnId="{F2E921DC-662B-4432-8D8A-030A70F0F908}">
      <dgm:prSet/>
      <dgm:spPr/>
      <dgm:t>
        <a:bodyPr/>
        <a:lstStyle/>
        <a:p>
          <a:endParaRPr lang="zh-CN" altLang="en-US"/>
        </a:p>
      </dgm:t>
    </dgm:pt>
    <dgm:pt modelId="{D6ACDA9A-FC32-4C0D-97F3-B63413B32B95}">
      <dgm:prSet/>
      <dgm:spPr>
        <a:solidFill>
          <a:schemeClr val="bg2">
            <a:lumMod val="25000"/>
            <a:alpha val="50196"/>
          </a:schemeClr>
        </a:solidFill>
        <a:ln>
          <a:solidFill>
            <a:schemeClr val="accent4">
              <a:lumMod val="75000"/>
            </a:schemeClr>
          </a:solidFill>
        </a:ln>
      </dgm:spPr>
      <dgm:t>
        <a:bodyPr anchor="ctr"/>
        <a:lstStyle/>
        <a:p>
          <a:r>
            <a:rPr lang="zh-CN" altLang="en-US" u="sng" dirty="0">
              <a:solidFill>
                <a:srgbClr val="FFC000"/>
              </a:solidFill>
              <a:hlinkClick xmlns:r="http://schemas.openxmlformats.org/officeDocument/2006/relationships" r:id="rId23" action="ppaction://hlinksldjump">
                <a:extLst>
                  <a:ext uri="{A12FA001-AC4F-418D-AE19-62706E023703}">
                    <ahyp:hlinkClr xmlns:ahyp="http://schemas.microsoft.com/office/drawing/2018/hyperlinkcolor" val="tx"/>
                  </a:ext>
                </a:extLst>
              </a:hlinkClick>
            </a:rPr>
            <a:t>专属开荒攻略</a:t>
          </a:r>
          <a:endParaRPr lang="zh-CN" u="sng" dirty="0">
            <a:solidFill>
              <a:srgbClr val="FFC000"/>
            </a:solidFill>
          </a:endParaRPr>
        </a:p>
      </dgm:t>
    </dgm:pt>
    <dgm:pt modelId="{ADF8E1BB-ABA4-4893-B679-4900DDC6E79C}" type="parTrans" cxnId="{087E1221-0926-40BE-8BAF-1032BB342503}">
      <dgm:prSet/>
      <dgm:spPr/>
      <dgm:t>
        <a:bodyPr/>
        <a:lstStyle/>
        <a:p>
          <a:endParaRPr lang="zh-CN" altLang="en-US"/>
        </a:p>
      </dgm:t>
    </dgm:pt>
    <dgm:pt modelId="{18F303DC-79D8-4708-8501-F33CE1738741}" type="sibTrans" cxnId="{087E1221-0926-40BE-8BAF-1032BB342503}">
      <dgm:prSet/>
      <dgm:spPr/>
      <dgm:t>
        <a:bodyPr/>
        <a:lstStyle/>
        <a:p>
          <a:endParaRPr lang="zh-CN" altLang="en-US"/>
        </a:p>
      </dgm:t>
    </dgm:pt>
    <dgm:pt modelId="{E0A9E80F-7C4C-492B-B0A4-9DBE4CE1D3EA}">
      <dgm:prSet/>
      <dgm:spPr>
        <a:solidFill>
          <a:schemeClr val="tx1">
            <a:lumMod val="75000"/>
            <a:lumOff val="25000"/>
            <a:alpha val="50196"/>
          </a:schemeClr>
        </a:solidFill>
        <a:ln>
          <a:solidFill>
            <a:schemeClr val="accent4">
              <a:lumMod val="75000"/>
            </a:schemeClr>
          </a:solidFill>
        </a:ln>
      </dgm:spPr>
      <dgm:t>
        <a:bodyPr anchor="ctr"/>
        <a:lstStyle/>
        <a:p>
          <a:r>
            <a:rPr lang="zh-CN" altLang="en-US" u="sng" dirty="0">
              <a:solidFill>
                <a:srgbClr val="FFC000"/>
              </a:solidFill>
              <a:hlinkClick xmlns:r="http://schemas.openxmlformats.org/officeDocument/2006/relationships" r:id="rId24" action="ppaction://hlinksldjump">
                <a:extLst>
                  <a:ext uri="{A12FA001-AC4F-418D-AE19-62706E023703}">
                    <ahyp:hlinkClr xmlns:ahyp="http://schemas.microsoft.com/office/drawing/2018/hyperlinkcolor" val="tx"/>
                  </a:ext>
                </a:extLst>
              </a:hlinkClick>
            </a:rPr>
            <a:t>攻城要求</a:t>
          </a:r>
          <a:endParaRPr lang="zh-CN" u="sng" dirty="0">
            <a:solidFill>
              <a:srgbClr val="FFC000"/>
            </a:solidFill>
          </a:endParaRPr>
        </a:p>
      </dgm:t>
    </dgm:pt>
    <dgm:pt modelId="{2F5AA042-5DDA-48A8-904A-1AB6002438B7}" type="parTrans" cxnId="{EECC83DF-4D7F-4B21-A8F3-FB9643CC5B22}">
      <dgm:prSet/>
      <dgm:spPr/>
      <dgm:t>
        <a:bodyPr/>
        <a:lstStyle/>
        <a:p>
          <a:endParaRPr lang="zh-CN" altLang="en-US"/>
        </a:p>
      </dgm:t>
    </dgm:pt>
    <dgm:pt modelId="{7BFCF3A7-0CB4-4309-AE8F-58F4DD62BD82}" type="sibTrans" cxnId="{EECC83DF-4D7F-4B21-A8F3-FB9643CC5B22}">
      <dgm:prSet/>
      <dgm:spPr/>
      <dgm:t>
        <a:bodyPr/>
        <a:lstStyle/>
        <a:p>
          <a:endParaRPr lang="zh-CN" altLang="en-US"/>
        </a:p>
      </dgm:t>
    </dgm:pt>
    <dgm:pt modelId="{71F1E0E9-E7AC-437A-9085-7141D33CC323}">
      <dgm:prSet/>
      <dgm:spPr>
        <a:solidFill>
          <a:schemeClr val="bg2">
            <a:lumMod val="25000"/>
            <a:alpha val="50196"/>
          </a:schemeClr>
        </a:solidFill>
        <a:ln>
          <a:solidFill>
            <a:schemeClr val="accent4">
              <a:lumMod val="75000"/>
            </a:schemeClr>
          </a:solidFill>
        </a:ln>
      </dgm:spPr>
      <dgm:t>
        <a:bodyPr/>
        <a:lstStyle/>
        <a:p>
          <a:r>
            <a:rPr lang="zh-CN" altLang="en-US" u="sng" dirty="0">
              <a:solidFill>
                <a:srgbClr val="FFC000"/>
              </a:solidFill>
              <a:hlinkClick xmlns:r="http://schemas.openxmlformats.org/officeDocument/2006/relationships" r:id="rId25" action="ppaction://hlinksldjump">
                <a:extLst>
                  <a:ext uri="{A12FA001-AC4F-418D-AE19-62706E023703}">
                    <ahyp:hlinkClr xmlns:ahyp="http://schemas.microsoft.com/office/drawing/2018/hyperlinkcolor" val="tx"/>
                  </a:ext>
                </a:extLst>
              </a:hlinkClick>
            </a:rPr>
            <a:t>碰瓷队极致开荒</a:t>
          </a:r>
          <a:endParaRPr lang="zh-CN" u="sng" dirty="0">
            <a:solidFill>
              <a:srgbClr val="FFC000"/>
            </a:solidFill>
          </a:endParaRPr>
        </a:p>
      </dgm:t>
    </dgm:pt>
    <dgm:pt modelId="{80017A37-8A4E-468A-A885-025205EAB813}" type="parTrans" cxnId="{B953BF1B-4C82-4044-8DE2-661970C0E597}">
      <dgm:prSet/>
      <dgm:spPr/>
    </dgm:pt>
    <dgm:pt modelId="{6742704D-6891-4526-AFE2-66811CC3284C}" type="sibTrans" cxnId="{B953BF1B-4C82-4044-8DE2-661970C0E597}">
      <dgm:prSet/>
      <dgm:spPr/>
    </dgm:pt>
    <dgm:pt modelId="{978289EB-B539-4008-AB97-D4DFC4811E88}" type="pres">
      <dgm:prSet presAssocID="{418B59DC-9CD7-4F83-A2EB-2EAFD66AF945}" presName="Name0" presStyleCnt="0">
        <dgm:presLayoutVars>
          <dgm:dir/>
          <dgm:resizeHandles val="exact"/>
        </dgm:presLayoutVars>
      </dgm:prSet>
      <dgm:spPr/>
    </dgm:pt>
    <dgm:pt modelId="{F94708FF-D9C7-4311-9507-2C1860471411}" type="pres">
      <dgm:prSet presAssocID="{2A2C7B9A-687D-432E-929B-BC24EDE23373}" presName="node" presStyleLbl="node1" presStyleIdx="0" presStyleCnt="6">
        <dgm:presLayoutVars>
          <dgm:bulletEnabled val="1"/>
        </dgm:presLayoutVars>
      </dgm:prSet>
      <dgm:spPr>
        <a:xfrm rot="16200000">
          <a:off x="-1212107" y="1216227"/>
          <a:ext cx="4060271" cy="1627816"/>
        </a:xfrm>
        <a:prstGeom prst="flowChartManualOperation">
          <a:avLst/>
        </a:prstGeom>
      </dgm:spPr>
    </dgm:pt>
    <dgm:pt modelId="{70BD24F5-C16A-4176-84B7-A78D6BCA5D67}" type="pres">
      <dgm:prSet presAssocID="{4B6B9C19-AD70-4960-BA26-745155F8B3AF}" presName="sibTrans" presStyleCnt="0"/>
      <dgm:spPr/>
    </dgm:pt>
    <dgm:pt modelId="{957D7FFB-5FE3-4B14-9CCE-1D4CC60899E8}" type="pres">
      <dgm:prSet presAssocID="{8492822D-AC6A-4969-800E-8C41B45897A8}" presName="node" presStyleLbl="node1" presStyleIdx="1" presStyleCnt="6">
        <dgm:presLayoutVars>
          <dgm:bulletEnabled val="1"/>
        </dgm:presLayoutVars>
      </dgm:prSet>
      <dgm:spPr>
        <a:xfrm rot="16200000">
          <a:off x="537795" y="1216227"/>
          <a:ext cx="4060271" cy="1627816"/>
        </a:xfrm>
        <a:prstGeom prst="flowChartManualOperation">
          <a:avLst/>
        </a:prstGeom>
      </dgm:spPr>
    </dgm:pt>
    <dgm:pt modelId="{693BC47B-CFB9-431F-9C2D-A91D7D7D8D00}" type="pres">
      <dgm:prSet presAssocID="{F29C6021-FF8B-4AF6-BD24-86784A980146}" presName="sibTrans" presStyleCnt="0"/>
      <dgm:spPr/>
    </dgm:pt>
    <dgm:pt modelId="{5C5259B5-2ECB-4551-865A-9CB43480E363}" type="pres">
      <dgm:prSet presAssocID="{5E9B9708-C4C2-4A2C-8257-D5F39C6FE6F7}" presName="node" presStyleLbl="node1" presStyleIdx="2" presStyleCnt="6">
        <dgm:presLayoutVars>
          <dgm:bulletEnabled val="1"/>
        </dgm:presLayoutVars>
      </dgm:prSet>
      <dgm:spPr/>
    </dgm:pt>
    <dgm:pt modelId="{BFCD3318-071B-46DB-AF3B-3A9D96A89851}" type="pres">
      <dgm:prSet presAssocID="{884DC1AC-4C1C-48FD-9B3A-FBE4FF0BA8FF}" presName="sibTrans" presStyleCnt="0"/>
      <dgm:spPr/>
    </dgm:pt>
    <dgm:pt modelId="{F198A212-95FE-495E-A10D-AB5BA5D1606D}" type="pres">
      <dgm:prSet presAssocID="{F7DE51FC-ED00-4165-88BD-CEE8FAFE9F48}" presName="node" presStyleLbl="node1" presStyleIdx="3" presStyleCnt="6">
        <dgm:presLayoutVars>
          <dgm:bulletEnabled val="1"/>
        </dgm:presLayoutVars>
      </dgm:prSet>
      <dgm:spPr/>
    </dgm:pt>
    <dgm:pt modelId="{FEABE737-376A-492A-8F22-38DC7380D16D}" type="pres">
      <dgm:prSet presAssocID="{4F569C15-2540-4164-A227-D5A42FE7AFA3}" presName="sibTrans" presStyleCnt="0"/>
      <dgm:spPr/>
    </dgm:pt>
    <dgm:pt modelId="{6B895239-6924-44D6-949E-EEA55EA8E006}" type="pres">
      <dgm:prSet presAssocID="{375F1450-2A9D-4E7B-AF71-0340041BAFEF}" presName="node" presStyleLbl="node1" presStyleIdx="4" presStyleCnt="6">
        <dgm:presLayoutVars>
          <dgm:bulletEnabled val="1"/>
        </dgm:presLayoutVars>
      </dgm:prSet>
      <dgm:spPr/>
    </dgm:pt>
    <dgm:pt modelId="{864E95F4-EAB2-409C-A19F-DB0599171491}" type="pres">
      <dgm:prSet presAssocID="{6E44AD50-70ED-4B40-A2F8-12177A56A3C8}" presName="sibTrans" presStyleCnt="0"/>
      <dgm:spPr/>
    </dgm:pt>
    <dgm:pt modelId="{5CE3117C-C217-4019-BE4A-8EA51733C096}" type="pres">
      <dgm:prSet presAssocID="{2439803B-3A28-421F-BE30-CFD0F6CD953C}" presName="node" presStyleLbl="node1" presStyleIdx="5" presStyleCnt="6">
        <dgm:presLayoutVars>
          <dgm:bulletEnabled val="1"/>
        </dgm:presLayoutVars>
      </dgm:prSet>
      <dgm:spPr>
        <a:xfrm rot="16200000">
          <a:off x="7537406" y="1216227"/>
          <a:ext cx="4060271" cy="1627816"/>
        </a:xfrm>
        <a:prstGeom prst="flowChartManualOperation">
          <a:avLst/>
        </a:prstGeom>
      </dgm:spPr>
    </dgm:pt>
  </dgm:ptLst>
  <dgm:cxnLst>
    <dgm:cxn modelId="{48B3BB02-099F-4F40-920A-0B995B6DC472}" type="presOf" srcId="{5ABA0254-0C23-4F3A-8A92-51D31D2BF25D}" destId="{F198A212-95FE-495E-A10D-AB5BA5D1606D}" srcOrd="0" destOrd="8" presId="urn:microsoft.com/office/officeart/2005/8/layout/hList6"/>
    <dgm:cxn modelId="{69BE5B03-F889-4DD7-9483-EE02E56D1CC6}" srcId="{5E9B9708-C4C2-4A2C-8257-D5F39C6FE6F7}" destId="{54078D80-4055-483C-A6A2-0211F57CFC6E}" srcOrd="5" destOrd="0" parTransId="{C1D26DFC-F06F-4FF2-9C80-9B911340B5C7}" sibTransId="{F0CA9984-A61B-4615-96A0-5D092E4DE8F0}"/>
    <dgm:cxn modelId="{1BC56B03-2A60-403F-8A52-6E938B88CC93}" type="presOf" srcId="{54078D80-4055-483C-A6A2-0211F57CFC6E}" destId="{5C5259B5-2ECB-4551-865A-9CB43480E363}" srcOrd="0" destOrd="6" presId="urn:microsoft.com/office/officeart/2005/8/layout/hList6"/>
    <dgm:cxn modelId="{1EF19C06-0C7E-43C2-8F6C-EA54016B0205}" type="presOf" srcId="{2439803B-3A28-421F-BE30-CFD0F6CD953C}" destId="{5CE3117C-C217-4019-BE4A-8EA51733C096}" srcOrd="0" destOrd="0" presId="urn:microsoft.com/office/officeart/2005/8/layout/hList6"/>
    <dgm:cxn modelId="{5D9A430A-1949-4668-98EA-8C2032165045}" srcId="{375F1450-2A9D-4E7B-AF71-0340041BAFEF}" destId="{E2633722-0449-46CC-9897-BA38749A3C9F}" srcOrd="2" destOrd="0" parTransId="{637F3ADB-86D9-4595-A74D-2384DD663BCA}" sibTransId="{F87D1D91-F426-4680-8CB5-DDC25DB3AE58}"/>
    <dgm:cxn modelId="{2075CD0B-687E-45E5-9D1C-6FC4BB56FCD2}" type="presOf" srcId="{5E9B9708-C4C2-4A2C-8257-D5F39C6FE6F7}" destId="{5C5259B5-2ECB-4551-865A-9CB43480E363}" srcOrd="0" destOrd="0" presId="urn:microsoft.com/office/officeart/2005/8/layout/hList6"/>
    <dgm:cxn modelId="{57EB560C-91B8-448A-8E40-CCEB6CE54282}" type="presOf" srcId="{42D92F5F-D920-43D7-8BCF-6D8A9ABCB1E9}" destId="{F198A212-95FE-495E-A10D-AB5BA5D1606D}" srcOrd="0" destOrd="6" presId="urn:microsoft.com/office/officeart/2005/8/layout/hList6"/>
    <dgm:cxn modelId="{068AF70C-4449-4880-A5C7-CDECB84DB0DE}" srcId="{5E9B9708-C4C2-4A2C-8257-D5F39C6FE6F7}" destId="{0EDBA957-38EF-4896-B486-AC1AF170427F}" srcOrd="3" destOrd="0" parTransId="{D31C4305-3BBF-4A0F-81BB-4779C3316B5E}" sibTransId="{8A99F314-2CEA-4382-913F-ECD68C1265B5}"/>
    <dgm:cxn modelId="{F3F1EA12-BB97-4BC0-B722-89F6691E41AD}" type="presOf" srcId="{FB196549-E691-4B75-B4CD-6931236E8F90}" destId="{5C5259B5-2ECB-4551-865A-9CB43480E363}" srcOrd="0" destOrd="1" presId="urn:microsoft.com/office/officeart/2005/8/layout/hList6"/>
    <dgm:cxn modelId="{4D2CC713-2515-4C15-8E0D-6714F3303AC3}" type="presOf" srcId="{E2633722-0449-46CC-9897-BA38749A3C9F}" destId="{6B895239-6924-44D6-949E-EEA55EA8E006}" srcOrd="0" destOrd="3" presId="urn:microsoft.com/office/officeart/2005/8/layout/hList6"/>
    <dgm:cxn modelId="{5AD11614-6041-4E42-ADBF-F8D6DAD518F9}" type="presOf" srcId="{42AA11AD-5D4C-4F25-945F-83722B2E218A}" destId="{F198A212-95FE-495E-A10D-AB5BA5D1606D}" srcOrd="0" destOrd="5" presId="urn:microsoft.com/office/officeart/2005/8/layout/hList6"/>
    <dgm:cxn modelId="{90BCB918-D274-44AC-9FD1-43E41779FBB0}" type="presOf" srcId="{DFDFB914-821A-4D38-B0EC-12FD9D95EACB}" destId="{F198A212-95FE-495E-A10D-AB5BA5D1606D}" srcOrd="0" destOrd="2" presId="urn:microsoft.com/office/officeart/2005/8/layout/hList6"/>
    <dgm:cxn modelId="{B953BF1B-4C82-4044-8DE2-661970C0E597}" srcId="{375F1450-2A9D-4E7B-AF71-0340041BAFEF}" destId="{71F1E0E9-E7AC-437A-9085-7141D33CC323}" srcOrd="5" destOrd="0" parTransId="{80017A37-8A4E-468A-A885-025205EAB813}" sibTransId="{6742704D-6891-4526-AFE2-66811CC3284C}"/>
    <dgm:cxn modelId="{EF36241E-0AFB-48DA-94DA-6B7889FB7AE4}" type="presOf" srcId="{D6ACDA9A-FC32-4C0D-97F3-B63413B32B95}" destId="{6B895239-6924-44D6-949E-EEA55EA8E006}" srcOrd="0" destOrd="5" presId="urn:microsoft.com/office/officeart/2005/8/layout/hList6"/>
    <dgm:cxn modelId="{087E1221-0926-40BE-8BAF-1032BB342503}" srcId="{375F1450-2A9D-4E7B-AF71-0340041BAFEF}" destId="{D6ACDA9A-FC32-4C0D-97F3-B63413B32B95}" srcOrd="4" destOrd="0" parTransId="{ADF8E1BB-ABA4-4893-B679-4900DDC6E79C}" sibTransId="{18F303DC-79D8-4708-8501-F33CE1738741}"/>
    <dgm:cxn modelId="{6E4A5F25-B12D-4912-A20C-9A6194E8C871}" srcId="{5E9B9708-C4C2-4A2C-8257-D5F39C6FE6F7}" destId="{B2EE55DB-BF55-414B-9B40-217E3C8F7F60}" srcOrd="6" destOrd="0" parTransId="{B4D84073-BD29-4594-BC8E-5114F56F015B}" sibTransId="{9E013791-431A-43C5-9571-A2893CC34322}"/>
    <dgm:cxn modelId="{4623622B-25C3-4AC3-B7B5-96A0D13D9315}" type="presOf" srcId="{054012D0-A890-41D1-BFB5-725BB73BFEC3}" destId="{6B895239-6924-44D6-949E-EEA55EA8E006}" srcOrd="0" destOrd="4" presId="urn:microsoft.com/office/officeart/2005/8/layout/hList6"/>
    <dgm:cxn modelId="{19C1B232-58DD-46B2-9F89-3A3E7EC4129E}" type="presOf" srcId="{9BAD57FF-17E1-4F60-A4E4-32D1FE9118A9}" destId="{5C5259B5-2ECB-4551-865A-9CB43480E363}" srcOrd="0" destOrd="2" presId="urn:microsoft.com/office/officeart/2005/8/layout/hList6"/>
    <dgm:cxn modelId="{2C843B33-33DB-4675-BF56-9A9CFC36E57E}" srcId="{418B59DC-9CD7-4F83-A2EB-2EAFD66AF945}" destId="{2A2C7B9A-687D-432E-929B-BC24EDE23373}" srcOrd="0" destOrd="0" parTransId="{0B2CDD65-7FC9-4986-8D22-45B1CA620F96}" sibTransId="{4B6B9C19-AD70-4960-BA26-745155F8B3AF}"/>
    <dgm:cxn modelId="{C9047F37-FB56-40FC-B9B5-C90449BC1A22}" srcId="{375F1450-2A9D-4E7B-AF71-0340041BAFEF}" destId="{D14A07B9-AEB3-4518-9D84-3263B2686291}" srcOrd="0" destOrd="0" parTransId="{AFF5C0DB-F4A1-42B7-B7EA-3201106710F0}" sibTransId="{6E7D34C1-7EDB-461C-9839-20531F021254}"/>
    <dgm:cxn modelId="{97651438-BCA7-40DD-BB93-65E82C45DB87}" srcId="{418B59DC-9CD7-4F83-A2EB-2EAFD66AF945}" destId="{F7DE51FC-ED00-4165-88BD-CEE8FAFE9F48}" srcOrd="3" destOrd="0" parTransId="{694A7BDC-7E27-46DA-BAA2-71F6A126D0E2}" sibTransId="{4F569C15-2540-4164-A227-D5A42FE7AFA3}"/>
    <dgm:cxn modelId="{6A9C4438-AA83-425D-998C-28DEFD26FC7B}" type="presOf" srcId="{418B59DC-9CD7-4F83-A2EB-2EAFD66AF945}" destId="{978289EB-B539-4008-AB97-D4DFC4811E88}" srcOrd="0" destOrd="0" presId="urn:microsoft.com/office/officeart/2005/8/layout/hList6"/>
    <dgm:cxn modelId="{A2B19E39-1E2D-4F51-91B9-684EE29132C3}" type="presOf" srcId="{E0A9E80F-7C4C-492B-B0A4-9DBE4CE1D3EA}" destId="{5C5259B5-2ECB-4551-865A-9CB43480E363}" srcOrd="0" destOrd="5" presId="urn:microsoft.com/office/officeart/2005/8/layout/hList6"/>
    <dgm:cxn modelId="{181FBC39-3A44-442E-ACBB-8D0799703468}" type="presOf" srcId="{456A54EF-A762-4FBB-92D9-7C9B0D08D451}" destId="{6B895239-6924-44D6-949E-EEA55EA8E006}" srcOrd="0" destOrd="2" presId="urn:microsoft.com/office/officeart/2005/8/layout/hList6"/>
    <dgm:cxn modelId="{3CC38D3E-26EF-41E6-94FC-4D0BB05E8E51}" type="presOf" srcId="{ED102AAE-9257-4B0F-8705-419AFE82F7AB}" destId="{5C5259B5-2ECB-4551-865A-9CB43480E363}" srcOrd="0" destOrd="8" presId="urn:microsoft.com/office/officeart/2005/8/layout/hList6"/>
    <dgm:cxn modelId="{9B76A43E-91A7-4FB7-A7DE-A40C72548D15}" type="presOf" srcId="{DA42C8FD-908D-431A-8E8A-C6F22D2058EB}" destId="{F198A212-95FE-495E-A10D-AB5BA5D1606D}" srcOrd="0" destOrd="1" presId="urn:microsoft.com/office/officeart/2005/8/layout/hList6"/>
    <dgm:cxn modelId="{8F6A635E-4247-47B3-A78F-FF40476A761B}" type="presOf" srcId="{D14A07B9-AEB3-4518-9D84-3263B2686291}" destId="{6B895239-6924-44D6-949E-EEA55EA8E006}" srcOrd="0" destOrd="1" presId="urn:microsoft.com/office/officeart/2005/8/layout/hList6"/>
    <dgm:cxn modelId="{B3251D42-6DEF-4BD9-9F81-2D1F104F665C}" srcId="{418B59DC-9CD7-4F83-A2EB-2EAFD66AF945}" destId="{8492822D-AC6A-4969-800E-8C41B45897A8}" srcOrd="1" destOrd="0" parTransId="{B6C7DBBE-073C-4D4B-9568-947BF07DEFD4}" sibTransId="{F29C6021-FF8B-4AF6-BD24-86784A980146}"/>
    <dgm:cxn modelId="{741D2464-77A8-4E91-83FB-8D464A5E4725}" srcId="{375F1450-2A9D-4E7B-AF71-0340041BAFEF}" destId="{054012D0-A890-41D1-BFB5-725BB73BFEC3}" srcOrd="3" destOrd="0" parTransId="{56C28D87-BD98-45E2-B85C-BCE717D957F4}" sibTransId="{F4FB2CB8-1D30-48B5-8F69-99B54198227E}"/>
    <dgm:cxn modelId="{BB93E068-90DF-4D3E-81BF-C943F56F0CDC}" type="presOf" srcId="{5CDF2D7E-2FCD-4960-BE27-20642BAFD7BB}" destId="{F198A212-95FE-495E-A10D-AB5BA5D1606D}" srcOrd="0" destOrd="3" presId="urn:microsoft.com/office/officeart/2005/8/layout/hList6"/>
    <dgm:cxn modelId="{BCA6116D-2500-4C34-94E9-AC9BD575D648}" type="presOf" srcId="{EAB14433-5B0E-481F-AF1F-3617247314F7}" destId="{5C5259B5-2ECB-4551-865A-9CB43480E363}" srcOrd="0" destOrd="3" presId="urn:microsoft.com/office/officeart/2005/8/layout/hList6"/>
    <dgm:cxn modelId="{40917570-FD64-4062-8F65-A58656F4EFE8}" type="presOf" srcId="{75FFD92C-71FA-4373-8A29-87BE60CE8E41}" destId="{F198A212-95FE-495E-A10D-AB5BA5D1606D}" srcOrd="0" destOrd="4" presId="urn:microsoft.com/office/officeart/2005/8/layout/hList6"/>
    <dgm:cxn modelId="{675ADB70-6EEA-4D59-9B82-E914CE710E7C}" type="presOf" srcId="{0EDBA957-38EF-4896-B486-AC1AF170427F}" destId="{5C5259B5-2ECB-4551-865A-9CB43480E363}" srcOrd="0" destOrd="4" presId="urn:microsoft.com/office/officeart/2005/8/layout/hList6"/>
    <dgm:cxn modelId="{3F9CAE52-1DCC-47C9-A8BB-3BB27344B353}" srcId="{418B59DC-9CD7-4F83-A2EB-2EAFD66AF945}" destId="{375F1450-2A9D-4E7B-AF71-0340041BAFEF}" srcOrd="4" destOrd="0" parTransId="{046E15C5-E9AA-4F15-8688-02BFB69E16D9}" sibTransId="{6E44AD50-70ED-4B40-A2F8-12177A56A3C8}"/>
    <dgm:cxn modelId="{917F6A77-B912-4726-ADBD-9471AEAA3229}" type="presOf" srcId="{375F1450-2A9D-4E7B-AF71-0340041BAFEF}" destId="{6B895239-6924-44D6-949E-EEA55EA8E006}" srcOrd="0" destOrd="0" presId="urn:microsoft.com/office/officeart/2005/8/layout/hList6"/>
    <dgm:cxn modelId="{8E81487D-CF86-4779-B323-8D8474F5BD44}" srcId="{F7DE51FC-ED00-4165-88BD-CEE8FAFE9F48}" destId="{75FFD92C-71FA-4373-8A29-87BE60CE8E41}" srcOrd="3" destOrd="0" parTransId="{D4D2CA93-E2E4-4A72-A08D-5D2B6265E864}" sibTransId="{B02A1399-5510-459E-8B88-43FEB2B1D3CB}"/>
    <dgm:cxn modelId="{8A2CB77F-4CC7-4168-8304-88BEB49859CE}" srcId="{5E9B9708-C4C2-4A2C-8257-D5F39C6FE6F7}" destId="{EAB14433-5B0E-481F-AF1F-3617247314F7}" srcOrd="2" destOrd="0" parTransId="{45ACA7F3-0998-40E2-8413-809363AD955B}" sibTransId="{09C1BEC5-8A45-4346-9CEA-69C8C37E27E6}"/>
    <dgm:cxn modelId="{FCFD4687-CFE0-4ADA-8F9D-A722C4061E19}" srcId="{5E9B9708-C4C2-4A2C-8257-D5F39C6FE6F7}" destId="{9BAD57FF-17E1-4F60-A4E4-32D1FE9118A9}" srcOrd="1" destOrd="0" parTransId="{D31256C2-90CF-4DD6-BAEE-E0F2B6D022E6}" sibTransId="{ADC83C08-086A-497E-952B-D37B86DAD0E6}"/>
    <dgm:cxn modelId="{936EBD99-7B06-41FD-8C82-48128CE35830}" srcId="{F7DE51FC-ED00-4165-88BD-CEE8FAFE9F48}" destId="{DFDFB914-821A-4D38-B0EC-12FD9D95EACB}" srcOrd="1" destOrd="0" parTransId="{B6C51910-D297-4F4B-9BFE-39BBED725E36}" sibTransId="{1A054312-CF39-42CA-97C0-718C8518C394}"/>
    <dgm:cxn modelId="{6C20EDA1-D63E-4228-875A-E1737F763601}" srcId="{F7DE51FC-ED00-4165-88BD-CEE8FAFE9F48}" destId="{DA42C8FD-908D-431A-8E8A-C6F22D2058EB}" srcOrd="0" destOrd="0" parTransId="{FF50798F-2A05-4757-8ECC-50106D3CFF78}" sibTransId="{1A501A7A-2A30-4FB4-8E6C-7D70FF88B554}"/>
    <dgm:cxn modelId="{ED605BA4-DFCD-4622-8D50-8623A56FBCEF}" srcId="{5E9B9708-C4C2-4A2C-8257-D5F39C6FE6F7}" destId="{FB196549-E691-4B75-B4CD-6931236E8F90}" srcOrd="0" destOrd="0" parTransId="{0A19BC74-55BD-469C-86FC-953CC655C1F8}" sibTransId="{F0379BF3-7CCD-4970-A17E-6657984A3EED}"/>
    <dgm:cxn modelId="{5A3449A6-5616-4477-B323-ECBFD11D63C3}" type="presOf" srcId="{F7DE51FC-ED00-4165-88BD-CEE8FAFE9F48}" destId="{F198A212-95FE-495E-A10D-AB5BA5D1606D}" srcOrd="0" destOrd="0" presId="urn:microsoft.com/office/officeart/2005/8/layout/hList6"/>
    <dgm:cxn modelId="{DF8225A9-8294-4922-984A-D14FAAE45454}" type="presOf" srcId="{71F1E0E9-E7AC-437A-9085-7141D33CC323}" destId="{6B895239-6924-44D6-949E-EEA55EA8E006}" srcOrd="0" destOrd="6" presId="urn:microsoft.com/office/officeart/2005/8/layout/hList6"/>
    <dgm:cxn modelId="{CA36E3AA-7A7A-4B70-8F34-51CED93BAE1F}" type="presOf" srcId="{DE5B46FD-67E6-46BC-8471-35EF02B0A5F0}" destId="{F198A212-95FE-495E-A10D-AB5BA5D1606D}" srcOrd="0" destOrd="7" presId="urn:microsoft.com/office/officeart/2005/8/layout/hList6"/>
    <dgm:cxn modelId="{6F24C5B5-8CBD-4FD4-8D2A-9F83B32A1A09}" type="presOf" srcId="{B2EE55DB-BF55-414B-9B40-217E3C8F7F60}" destId="{5C5259B5-2ECB-4551-865A-9CB43480E363}" srcOrd="0" destOrd="7" presId="urn:microsoft.com/office/officeart/2005/8/layout/hList6"/>
    <dgm:cxn modelId="{01D46EB9-671A-44AE-99B4-76A8AE25A31A}" srcId="{5E9B9708-C4C2-4A2C-8257-D5F39C6FE6F7}" destId="{ED102AAE-9257-4B0F-8705-419AFE82F7AB}" srcOrd="7" destOrd="0" parTransId="{7BB3224D-A5FE-4FE1-A0AD-C258173B82A7}" sibTransId="{DE697033-ECE5-44A8-BF40-637215893EF2}"/>
    <dgm:cxn modelId="{2CAE3BBA-834D-45F7-BFA8-F2E89F9A4466}" type="presOf" srcId="{2A2C7B9A-687D-432E-929B-BC24EDE23373}" destId="{F94708FF-D9C7-4311-9507-2C1860471411}" srcOrd="0" destOrd="0" presId="urn:microsoft.com/office/officeart/2005/8/layout/hList6"/>
    <dgm:cxn modelId="{35F522BD-2D90-454C-963C-4A5CC1183EA2}" srcId="{F7DE51FC-ED00-4165-88BD-CEE8FAFE9F48}" destId="{DE5B46FD-67E6-46BC-8471-35EF02B0A5F0}" srcOrd="6" destOrd="0" parTransId="{9BC1344F-67D1-46E3-B347-053F25B29309}" sibTransId="{A8E2AD9A-AC5D-44BA-86ED-FD3425C9CCC9}"/>
    <dgm:cxn modelId="{145E62C0-4C39-49FD-9921-DBB4454ABBD1}" srcId="{418B59DC-9CD7-4F83-A2EB-2EAFD66AF945}" destId="{2439803B-3A28-421F-BE30-CFD0F6CD953C}" srcOrd="5" destOrd="0" parTransId="{ED73E404-84F3-48B0-88BF-2DED7CDFE10E}" sibTransId="{4F4D2968-D17F-4AF2-A823-4E2FDC6485A7}"/>
    <dgm:cxn modelId="{3A8787CB-EDF6-4DF3-B7A3-C7791D9D5E71}" type="presOf" srcId="{8492822D-AC6A-4969-800E-8C41B45897A8}" destId="{957D7FFB-5FE3-4B14-9CCE-1D4CC60899E8}" srcOrd="0" destOrd="0" presId="urn:microsoft.com/office/officeart/2005/8/layout/hList6"/>
    <dgm:cxn modelId="{C44B34D8-5DAE-4320-AC22-D019E05E36D5}" srcId="{F7DE51FC-ED00-4165-88BD-CEE8FAFE9F48}" destId="{5CDF2D7E-2FCD-4960-BE27-20642BAFD7BB}" srcOrd="2" destOrd="0" parTransId="{BB78E0B6-EA36-47B4-9011-5E690091A126}" sibTransId="{9C70C6D4-8BF1-41DB-84E8-0E66FB98685F}"/>
    <dgm:cxn modelId="{F2E921DC-662B-4432-8D8A-030A70F0F908}" srcId="{375F1450-2A9D-4E7B-AF71-0340041BAFEF}" destId="{456A54EF-A762-4FBB-92D9-7C9B0D08D451}" srcOrd="1" destOrd="0" parTransId="{07EDFAFA-BBB5-4AEC-90FE-BACE4BFCF275}" sibTransId="{F7B73CCD-DD87-4BA2-AAB8-E3F9F3865881}"/>
    <dgm:cxn modelId="{EECC83DF-4D7F-4B21-A8F3-FB9643CC5B22}" srcId="{5E9B9708-C4C2-4A2C-8257-D5F39C6FE6F7}" destId="{E0A9E80F-7C4C-492B-B0A4-9DBE4CE1D3EA}" srcOrd="4" destOrd="0" parTransId="{2F5AA042-5DDA-48A8-904A-1AB6002438B7}" sibTransId="{7BFCF3A7-0CB4-4309-AE8F-58F4DD62BD82}"/>
    <dgm:cxn modelId="{79B63BE8-321A-4BB3-9EF0-D609CE9A5DDA}" srcId="{418B59DC-9CD7-4F83-A2EB-2EAFD66AF945}" destId="{5E9B9708-C4C2-4A2C-8257-D5F39C6FE6F7}" srcOrd="2" destOrd="0" parTransId="{E065464C-5727-4F14-93CB-4213275F7E6B}" sibTransId="{884DC1AC-4C1C-48FD-9B3A-FBE4FF0BA8FF}"/>
    <dgm:cxn modelId="{320964F0-3281-4CE5-B68A-49F96BF27525}" srcId="{F7DE51FC-ED00-4165-88BD-CEE8FAFE9F48}" destId="{42AA11AD-5D4C-4F25-945F-83722B2E218A}" srcOrd="4" destOrd="0" parTransId="{8900A2EF-D647-49CD-8482-DCD9B644655B}" sibTransId="{2807B6E8-5FAA-442E-9CDD-8F9C7AB4DB50}"/>
    <dgm:cxn modelId="{7F9F0DF3-D78A-4697-A566-7333CAD7E058}" srcId="{F7DE51FC-ED00-4165-88BD-CEE8FAFE9F48}" destId="{42D92F5F-D920-43D7-8BCF-6D8A9ABCB1E9}" srcOrd="5" destOrd="0" parTransId="{DF9493D3-D211-4AED-859B-F09029B170C7}" sibTransId="{29251482-7A7D-4056-8CCC-40CFA3D94DF3}"/>
    <dgm:cxn modelId="{36268CF4-AEAA-4B73-A00A-E08126AB202E}" srcId="{F7DE51FC-ED00-4165-88BD-CEE8FAFE9F48}" destId="{5ABA0254-0C23-4F3A-8A92-51D31D2BF25D}" srcOrd="7" destOrd="0" parTransId="{DDE8DAA0-32B8-435B-B502-16CB00CA5024}" sibTransId="{DD8369F4-8ECF-4D25-AE33-611B7433DF9A}"/>
    <dgm:cxn modelId="{3F1EE7CB-8F98-4559-A931-C6923C99C6F4}" type="presParOf" srcId="{978289EB-B539-4008-AB97-D4DFC4811E88}" destId="{F94708FF-D9C7-4311-9507-2C1860471411}" srcOrd="0" destOrd="0" presId="urn:microsoft.com/office/officeart/2005/8/layout/hList6"/>
    <dgm:cxn modelId="{7620CF6F-21C6-4528-812D-3A183196977B}" type="presParOf" srcId="{978289EB-B539-4008-AB97-D4DFC4811E88}" destId="{70BD24F5-C16A-4176-84B7-A78D6BCA5D67}" srcOrd="1" destOrd="0" presId="urn:microsoft.com/office/officeart/2005/8/layout/hList6"/>
    <dgm:cxn modelId="{2944B6BF-2AAE-4B83-9A35-CE9A8FE14B6B}" type="presParOf" srcId="{978289EB-B539-4008-AB97-D4DFC4811E88}" destId="{957D7FFB-5FE3-4B14-9CCE-1D4CC60899E8}" srcOrd="2" destOrd="0" presId="urn:microsoft.com/office/officeart/2005/8/layout/hList6"/>
    <dgm:cxn modelId="{56A65801-51E0-4BBE-9FE1-E6EB97B4FA86}" type="presParOf" srcId="{978289EB-B539-4008-AB97-D4DFC4811E88}" destId="{693BC47B-CFB9-431F-9C2D-A91D7D7D8D00}" srcOrd="3" destOrd="0" presId="urn:microsoft.com/office/officeart/2005/8/layout/hList6"/>
    <dgm:cxn modelId="{EA18159C-C735-40F9-8B7A-8230BEBC826E}" type="presParOf" srcId="{978289EB-B539-4008-AB97-D4DFC4811E88}" destId="{5C5259B5-2ECB-4551-865A-9CB43480E363}" srcOrd="4" destOrd="0" presId="urn:microsoft.com/office/officeart/2005/8/layout/hList6"/>
    <dgm:cxn modelId="{3E3114CC-0AAA-4939-9F26-39932B53502B}" type="presParOf" srcId="{978289EB-B539-4008-AB97-D4DFC4811E88}" destId="{BFCD3318-071B-46DB-AF3B-3A9D96A89851}" srcOrd="5" destOrd="0" presId="urn:microsoft.com/office/officeart/2005/8/layout/hList6"/>
    <dgm:cxn modelId="{834B77B7-FEEB-41CD-A342-8B162DEB2850}" type="presParOf" srcId="{978289EB-B539-4008-AB97-D4DFC4811E88}" destId="{F198A212-95FE-495E-A10D-AB5BA5D1606D}" srcOrd="6" destOrd="0" presId="urn:microsoft.com/office/officeart/2005/8/layout/hList6"/>
    <dgm:cxn modelId="{75C18EE3-9C7B-4F09-A539-A5786B56E3CE}" type="presParOf" srcId="{978289EB-B539-4008-AB97-D4DFC4811E88}" destId="{FEABE737-376A-492A-8F22-38DC7380D16D}" srcOrd="7" destOrd="0" presId="urn:microsoft.com/office/officeart/2005/8/layout/hList6"/>
    <dgm:cxn modelId="{8A4016B6-AB13-414D-88B5-55439128088B}" type="presParOf" srcId="{978289EB-B539-4008-AB97-D4DFC4811E88}" destId="{6B895239-6924-44D6-949E-EEA55EA8E006}" srcOrd="8" destOrd="0" presId="urn:microsoft.com/office/officeart/2005/8/layout/hList6"/>
    <dgm:cxn modelId="{DD84860D-F146-4A28-AEDD-E9523EC22A1B}" type="presParOf" srcId="{978289EB-B539-4008-AB97-D4DFC4811E88}" destId="{864E95F4-EAB2-409C-A19F-DB0599171491}" srcOrd="9" destOrd="0" presId="urn:microsoft.com/office/officeart/2005/8/layout/hList6"/>
    <dgm:cxn modelId="{E0A2AB2C-7F04-4271-9754-0C13A74541D8}" type="presParOf" srcId="{978289EB-B539-4008-AB97-D4DFC4811E88}" destId="{5CE3117C-C217-4019-BE4A-8EA51733C096}" srcOrd="1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4708FF-D9C7-4311-9507-2C1860471411}">
      <dsp:nvSpPr>
        <dsp:cNvPr id="0" name=""/>
        <dsp:cNvSpPr/>
      </dsp:nvSpPr>
      <dsp:spPr>
        <a:xfrm rot="16200000">
          <a:off x="-1170162" y="1174282"/>
          <a:ext cx="3976381" cy="1627816"/>
        </a:xfrm>
        <a:prstGeom prst="flowChartManualOperation">
          <a:avLst/>
        </a:prstGeom>
        <a:solidFill>
          <a:schemeClr val="bg2">
            <a:lumMod val="25000"/>
            <a:alpha val="50000"/>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292" bIns="0" numCol="1" spcCol="1270" anchor="ctr" anchorCtr="0">
          <a:noAutofit/>
        </a:bodyPr>
        <a:lstStyle/>
        <a:p>
          <a:pPr marL="0" lvl="0" indent="0" algn="ctr" defTabSz="755650">
            <a:lnSpc>
              <a:spcPct val="90000"/>
            </a:lnSpc>
            <a:spcBef>
              <a:spcPct val="0"/>
            </a:spcBef>
            <a:spcAft>
              <a:spcPct val="35000"/>
            </a:spcAft>
            <a:buNone/>
          </a:pPr>
          <a:r>
            <a:rPr lang="zh-CN" sz="1700" b="1" u="sng" kern="1200" dirty="0">
              <a:solidFill>
                <a:srgbClr val="FFC000"/>
              </a:solidFill>
              <a:latin typeface="等线" panose="020F0502020204030204"/>
              <a:ea typeface="+mn-ea"/>
              <a:cs typeface="+mn-cs"/>
              <a:hlinkClick xmlns:r="http://schemas.openxmlformats.org/officeDocument/2006/relationships" r:id="" action="ppaction://hlinksldjump">
                <a:extLst>
                  <a:ext uri="{A12FA001-AC4F-418D-AE19-62706E023703}">
                    <ahyp:hlinkClr xmlns:ahyp="http://schemas.microsoft.com/office/drawing/2018/hyperlinkcolor" val="tx"/>
                  </a:ext>
                </a:extLst>
              </a:hlinkClick>
            </a:rPr>
            <a:t>落州安排</a:t>
          </a:r>
          <a:endParaRPr lang="zh-CN" altLang="en-US" sz="1700" b="1" u="sng" kern="1200" dirty="0">
            <a:solidFill>
              <a:srgbClr val="FFC000"/>
            </a:solidFill>
            <a:latin typeface="等线" panose="020F0502020204030204"/>
            <a:ea typeface="+mn-ea"/>
            <a:cs typeface="+mn-cs"/>
          </a:endParaRPr>
        </a:p>
      </dsp:txBody>
      <dsp:txXfrm rot="5400000">
        <a:off x="4120" y="795276"/>
        <a:ext cx="1627816" cy="2385829"/>
      </dsp:txXfrm>
    </dsp:sp>
    <dsp:sp modelId="{957D7FFB-5FE3-4B14-9CCE-1D4CC60899E8}">
      <dsp:nvSpPr>
        <dsp:cNvPr id="0" name=""/>
        <dsp:cNvSpPr/>
      </dsp:nvSpPr>
      <dsp:spPr>
        <a:xfrm rot="16200000">
          <a:off x="579740" y="1174282"/>
          <a:ext cx="3976381" cy="1627816"/>
        </a:xfrm>
        <a:prstGeom prst="flowChartManualOperation">
          <a:avLst/>
        </a:prstGeom>
        <a:solidFill>
          <a:srgbClr val="E7E6E6">
            <a:lumMod val="25000"/>
            <a:alpha val="50000"/>
          </a:srgbClr>
        </a:solidFill>
        <a:ln w="12700" cap="flat" cmpd="sng" algn="ctr">
          <a:solidFill>
            <a:srgbClr val="FFC000">
              <a:lumMod val="75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292" bIns="0" numCol="1" spcCol="1270" anchor="ctr" anchorCtr="0">
          <a:noAutofit/>
        </a:bodyPr>
        <a:lstStyle/>
        <a:p>
          <a:pPr marL="0" lvl="0" indent="0" algn="ctr" defTabSz="755650">
            <a:lnSpc>
              <a:spcPct val="90000"/>
            </a:lnSpc>
            <a:spcBef>
              <a:spcPct val="0"/>
            </a:spcBef>
            <a:spcAft>
              <a:spcPct val="35000"/>
            </a:spcAft>
            <a:buNone/>
          </a:pPr>
          <a:r>
            <a:rPr lang="zh-CN" sz="1700" b="1" u="sng" kern="1200" dirty="0">
              <a:solidFill>
                <a:srgbClr val="FFC000"/>
              </a:solidFill>
              <a:latin typeface="等线" panose="020F0502020204030204"/>
              <a:ea typeface="等线" panose="02010600030101010101" pitchFamily="2" charset="-122"/>
              <a:cs typeface="+mn-cs"/>
              <a:hlinkClick xmlns:r="http://schemas.openxmlformats.org/officeDocument/2006/relationships" r:id="" action="ppaction://hlinksldjump">
                <a:extLst>
                  <a:ext uri="{A12FA001-AC4F-418D-AE19-62706E023703}">
                    <ahyp:hlinkClr xmlns:ahyp="http://schemas.microsoft.com/office/drawing/2018/hyperlinkcolor" val="tx"/>
                  </a:ext>
                </a:extLst>
              </a:hlinkClick>
            </a:rPr>
            <a:t>管理层架构</a:t>
          </a:r>
          <a:endParaRPr lang="zh-CN" altLang="en-US" sz="1700" b="1" u="sng" kern="1200" dirty="0">
            <a:solidFill>
              <a:srgbClr val="FFC000"/>
            </a:solidFill>
            <a:latin typeface="等线" panose="020F0502020204030204"/>
            <a:ea typeface="等线" panose="02010600030101010101" pitchFamily="2" charset="-122"/>
            <a:cs typeface="+mn-cs"/>
          </a:endParaRPr>
        </a:p>
      </dsp:txBody>
      <dsp:txXfrm rot="5400000">
        <a:off x="1754022" y="795276"/>
        <a:ext cx="1627816" cy="2385829"/>
      </dsp:txXfrm>
    </dsp:sp>
    <dsp:sp modelId="{5C5259B5-2ECB-4551-865A-9CB43480E363}">
      <dsp:nvSpPr>
        <dsp:cNvPr id="0" name=""/>
        <dsp:cNvSpPr/>
      </dsp:nvSpPr>
      <dsp:spPr>
        <a:xfrm rot="16200000">
          <a:off x="2329643" y="1174282"/>
          <a:ext cx="3976381" cy="1627816"/>
        </a:xfrm>
        <a:prstGeom prst="flowChartManualOperation">
          <a:avLst/>
        </a:prstGeom>
        <a:solidFill>
          <a:schemeClr val="tx1">
            <a:lumMod val="75000"/>
            <a:lumOff val="25000"/>
            <a:alpha val="50196"/>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4676" bIns="0" numCol="1" spcCol="1270" anchor="ctr" anchorCtr="0">
          <a:noAutofit/>
        </a:bodyPr>
        <a:lstStyle/>
        <a:p>
          <a:pPr marL="0" lvl="0" indent="0" algn="l" defTabSz="711200">
            <a:lnSpc>
              <a:spcPct val="90000"/>
            </a:lnSpc>
            <a:spcBef>
              <a:spcPct val="0"/>
            </a:spcBef>
            <a:spcAft>
              <a:spcPct val="35000"/>
            </a:spcAft>
            <a:buNone/>
          </a:pPr>
          <a:r>
            <a:rPr lang="zh-CN" sz="1600" b="1"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规章制度</a:t>
          </a:r>
          <a:endParaRPr lang="zh-CN" sz="1600" b="1" u="sng" kern="1200" dirty="0">
            <a:solidFill>
              <a:srgbClr val="FFC000"/>
            </a:solidFill>
          </a:endParaRPr>
        </a:p>
        <a:p>
          <a:pPr marL="114300" lvl="1" indent="-114300" algn="l" defTabSz="533400">
            <a:lnSpc>
              <a:spcPct val="90000"/>
            </a:lnSpc>
            <a:spcBef>
              <a:spcPct val="0"/>
            </a:spcBef>
            <a:spcAft>
              <a:spcPct val="15000"/>
            </a:spcAft>
            <a:buChar char="•"/>
          </a:pPr>
          <a:r>
            <a:rPr lang="zh-CN" altLang="en-US"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责任</a:t>
          </a:r>
          <a:r>
            <a:rPr lang="zh-CN"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法</a:t>
          </a:r>
          <a:endParaRPr lang="zh-CN" sz="1200" u="sng" kern="1200" dirty="0">
            <a:solidFill>
              <a:srgbClr val="FFC000"/>
            </a:solidFill>
          </a:endParaRPr>
        </a:p>
        <a:p>
          <a:pPr marL="114300" lvl="1" indent="-114300" algn="l" defTabSz="533400">
            <a:lnSpc>
              <a:spcPct val="90000"/>
            </a:lnSpc>
            <a:spcBef>
              <a:spcPct val="0"/>
            </a:spcBef>
            <a:spcAft>
              <a:spcPct val="15000"/>
            </a:spcAft>
            <a:buChar char="•"/>
          </a:pPr>
          <a:r>
            <a:rPr lang="zh-CN" altLang="en-US"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基本</a:t>
          </a:r>
          <a:r>
            <a:rPr lang="zh-CN"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法</a:t>
          </a:r>
          <a:endParaRPr lang="zh-CN" sz="1200" u="sng" kern="1200" dirty="0">
            <a:solidFill>
              <a:srgbClr val="FFC000"/>
            </a:solidFill>
          </a:endParaRPr>
        </a:p>
        <a:p>
          <a:pPr marL="114300" lvl="1" indent="-114300" algn="l" defTabSz="533400">
            <a:lnSpc>
              <a:spcPct val="90000"/>
            </a:lnSpc>
            <a:spcBef>
              <a:spcPct val="0"/>
            </a:spcBef>
            <a:spcAft>
              <a:spcPct val="15000"/>
            </a:spcAft>
            <a:buChar char="•"/>
          </a:pPr>
          <a:r>
            <a:rPr lang="zh-CN"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土地法</a:t>
          </a:r>
          <a:endParaRPr lang="zh-CN" sz="1200" u="sng" kern="1200" dirty="0">
            <a:solidFill>
              <a:srgbClr val="FFC000"/>
            </a:solidFill>
          </a:endParaRPr>
        </a:p>
        <a:p>
          <a:pPr marL="114300" lvl="1" indent="-114300" algn="l" defTabSz="533400">
            <a:lnSpc>
              <a:spcPct val="90000"/>
            </a:lnSpc>
            <a:spcBef>
              <a:spcPct val="0"/>
            </a:spcBef>
            <a:spcAft>
              <a:spcPct val="15000"/>
            </a:spcAft>
            <a:buChar char="•"/>
          </a:pPr>
          <a:r>
            <a:rPr lang="zh-CN" altLang="en-US"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战功法</a:t>
          </a:r>
          <a:endParaRPr lang="zh-CN" sz="1200" u="sng" kern="1200" dirty="0">
            <a:solidFill>
              <a:srgbClr val="FFC000"/>
            </a:solidFill>
          </a:endParaRPr>
        </a:p>
        <a:p>
          <a:pPr marL="114300" lvl="1" indent="-114300" algn="l" defTabSz="533400">
            <a:lnSpc>
              <a:spcPct val="90000"/>
            </a:lnSpc>
            <a:spcBef>
              <a:spcPct val="0"/>
            </a:spcBef>
            <a:spcAft>
              <a:spcPct val="15000"/>
            </a:spcAft>
            <a:buChar char="•"/>
          </a:pPr>
          <a:r>
            <a:rPr lang="zh-CN" altLang="en-US"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攻城要求</a:t>
          </a:r>
          <a:endParaRPr lang="zh-CN" sz="1200" u="sng" kern="1200" dirty="0">
            <a:solidFill>
              <a:srgbClr val="FFC000"/>
            </a:solidFill>
          </a:endParaRPr>
        </a:p>
        <a:p>
          <a:pPr marL="114300" lvl="1" indent="-114300" algn="l" defTabSz="533400">
            <a:lnSpc>
              <a:spcPct val="90000"/>
            </a:lnSpc>
            <a:spcBef>
              <a:spcPct val="0"/>
            </a:spcBef>
            <a:spcAft>
              <a:spcPct val="15000"/>
            </a:spcAft>
            <a:buChar char="•"/>
          </a:pPr>
          <a:r>
            <a:rPr lang="zh-CN"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布阵</a:t>
          </a:r>
          <a:r>
            <a:rPr lang="en-US"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a:t>
          </a:r>
          <a:r>
            <a:rPr lang="zh-CN" altLang="en-US"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关隘谷口</a:t>
          </a:r>
          <a:endParaRPr lang="zh-CN" sz="1200" u="sng" kern="1200" dirty="0">
            <a:solidFill>
              <a:srgbClr val="FFC000"/>
            </a:solidFill>
          </a:endParaRPr>
        </a:p>
        <a:p>
          <a:pPr marL="114300" lvl="1" indent="-114300" algn="l" defTabSz="533400">
            <a:lnSpc>
              <a:spcPct val="90000"/>
            </a:lnSpc>
            <a:spcBef>
              <a:spcPct val="0"/>
            </a:spcBef>
            <a:spcAft>
              <a:spcPct val="15000"/>
            </a:spcAft>
            <a:buChar char="•"/>
          </a:pPr>
          <a:r>
            <a:rPr lang="zh-CN"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布阵</a:t>
          </a:r>
          <a:r>
            <a:rPr lang="en-US"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a:t>
          </a:r>
          <a:r>
            <a:rPr lang="zh-CN" altLang="en-US"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门神落城</a:t>
          </a:r>
          <a:endParaRPr lang="zh-CN" sz="1200" u="sng" kern="1200" dirty="0">
            <a:solidFill>
              <a:srgbClr val="FFC000"/>
            </a:solidFill>
          </a:endParaRPr>
        </a:p>
        <a:p>
          <a:pPr marL="114300" lvl="1" indent="-114300" algn="l" defTabSz="533400">
            <a:lnSpc>
              <a:spcPct val="90000"/>
            </a:lnSpc>
            <a:spcBef>
              <a:spcPct val="0"/>
            </a:spcBef>
            <a:spcAft>
              <a:spcPct val="15000"/>
            </a:spcAft>
            <a:buChar char="•"/>
          </a:pPr>
          <a:r>
            <a:rPr lang="zh-CN"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布阵</a:t>
          </a:r>
          <a:r>
            <a:rPr lang="en-US"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a:t>
          </a:r>
          <a:r>
            <a:rPr lang="zh-CN"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工事安排</a:t>
          </a:r>
          <a:endParaRPr lang="zh-CN" sz="1200" u="sng" kern="1200" dirty="0">
            <a:solidFill>
              <a:srgbClr val="FFC000"/>
            </a:solidFill>
          </a:endParaRPr>
        </a:p>
      </dsp:txBody>
      <dsp:txXfrm rot="5400000">
        <a:off x="3503925" y="795276"/>
        <a:ext cx="1627816" cy="2385829"/>
      </dsp:txXfrm>
    </dsp:sp>
    <dsp:sp modelId="{F198A212-95FE-495E-A10D-AB5BA5D1606D}">
      <dsp:nvSpPr>
        <dsp:cNvPr id="0" name=""/>
        <dsp:cNvSpPr/>
      </dsp:nvSpPr>
      <dsp:spPr>
        <a:xfrm rot="16200000">
          <a:off x="4079545" y="1174282"/>
          <a:ext cx="3976381" cy="1627816"/>
        </a:xfrm>
        <a:prstGeom prst="flowChartManualOperation">
          <a:avLst/>
        </a:prstGeom>
        <a:solidFill>
          <a:schemeClr val="tx1">
            <a:lumMod val="75000"/>
            <a:lumOff val="25000"/>
            <a:alpha val="50196"/>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4676" bIns="0" numCol="1" spcCol="1270" anchor="ctr" anchorCtr="0">
          <a:noAutofit/>
        </a:bodyPr>
        <a:lstStyle/>
        <a:p>
          <a:pPr marL="0" lvl="0" indent="0" algn="l" defTabSz="711200">
            <a:lnSpc>
              <a:spcPct val="90000"/>
            </a:lnSpc>
            <a:spcBef>
              <a:spcPct val="0"/>
            </a:spcBef>
            <a:spcAft>
              <a:spcPct val="35000"/>
            </a:spcAft>
            <a:buNone/>
          </a:pPr>
          <a:r>
            <a:rPr lang="en-US" sz="1600" b="1"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S4</a:t>
          </a:r>
          <a:r>
            <a:rPr lang="zh-CN" sz="1600" b="1"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赛季特性</a:t>
          </a:r>
          <a:endParaRPr lang="zh-CN" sz="1600" b="1" u="sng" kern="1200" dirty="0">
            <a:solidFill>
              <a:srgbClr val="FFC000"/>
            </a:solidFill>
          </a:endParaRPr>
        </a:p>
        <a:p>
          <a:pPr marL="114300" lvl="1" indent="-114300" algn="l" defTabSz="533400">
            <a:lnSpc>
              <a:spcPct val="90000"/>
            </a:lnSpc>
            <a:spcBef>
              <a:spcPct val="0"/>
            </a:spcBef>
            <a:spcAft>
              <a:spcPct val="15000"/>
            </a:spcAft>
            <a:buChar char="•"/>
          </a:pPr>
          <a:r>
            <a:rPr lang="zh-CN" altLang="en-US"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赛季介绍</a:t>
          </a:r>
          <a:endParaRPr lang="zh-CN" sz="1200" u="sng" kern="1200" dirty="0">
            <a:solidFill>
              <a:srgbClr val="FFC000"/>
            </a:solidFill>
          </a:endParaRPr>
        </a:p>
        <a:p>
          <a:pPr marL="114300" lvl="1" indent="-114300" algn="l" defTabSz="533400">
            <a:lnSpc>
              <a:spcPct val="90000"/>
            </a:lnSpc>
            <a:spcBef>
              <a:spcPct val="0"/>
            </a:spcBef>
            <a:spcAft>
              <a:spcPct val="15000"/>
            </a:spcAft>
            <a:buChar char="•"/>
          </a:pPr>
          <a:r>
            <a:rPr lang="zh-CN" altLang="en-US"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赛季规则</a:t>
          </a:r>
          <a:endParaRPr lang="zh-CN" sz="1200" u="sng" kern="1200" dirty="0">
            <a:solidFill>
              <a:srgbClr val="FFC000"/>
            </a:solidFill>
          </a:endParaRPr>
        </a:p>
        <a:p>
          <a:pPr marL="114300" lvl="1" indent="-114300" algn="l" defTabSz="533400">
            <a:lnSpc>
              <a:spcPct val="90000"/>
            </a:lnSpc>
            <a:spcBef>
              <a:spcPct val="0"/>
            </a:spcBef>
            <a:spcAft>
              <a:spcPct val="15000"/>
            </a:spcAft>
            <a:buChar char="•"/>
          </a:pPr>
          <a:r>
            <a:rPr lang="zh-CN"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赛季地图</a:t>
          </a:r>
          <a:endParaRPr lang="zh-CN" sz="1200" u="sng" kern="1200" dirty="0">
            <a:solidFill>
              <a:srgbClr val="FFC000"/>
            </a:solidFill>
          </a:endParaRPr>
        </a:p>
        <a:p>
          <a:pPr marL="114300" lvl="1" indent="-114300" algn="l" defTabSz="533400">
            <a:lnSpc>
              <a:spcPct val="90000"/>
            </a:lnSpc>
            <a:spcBef>
              <a:spcPct val="0"/>
            </a:spcBef>
            <a:spcAft>
              <a:spcPct val="15000"/>
            </a:spcAft>
            <a:buChar char="•"/>
          </a:pPr>
          <a:r>
            <a:rPr lang="zh-CN"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势力特性</a:t>
          </a:r>
          <a:endParaRPr lang="zh-CN" sz="1200" u="sng" kern="1200" dirty="0">
            <a:solidFill>
              <a:srgbClr val="FFC000"/>
            </a:solidFill>
          </a:endParaRPr>
        </a:p>
        <a:p>
          <a:pPr marL="114300" lvl="1" indent="-114300" algn="l" defTabSz="533400">
            <a:lnSpc>
              <a:spcPct val="90000"/>
            </a:lnSpc>
            <a:spcBef>
              <a:spcPct val="0"/>
            </a:spcBef>
            <a:spcAft>
              <a:spcPct val="15000"/>
            </a:spcAft>
            <a:buChar char="•"/>
          </a:pPr>
          <a:r>
            <a:rPr lang="zh-CN"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功勋商店</a:t>
          </a:r>
          <a:endParaRPr lang="zh-CN" sz="1200" u="sng" kern="1200" dirty="0">
            <a:solidFill>
              <a:srgbClr val="FFC000"/>
            </a:solidFill>
          </a:endParaRPr>
        </a:p>
        <a:p>
          <a:pPr marL="114300" lvl="1" indent="-114300" algn="l" defTabSz="533400">
            <a:lnSpc>
              <a:spcPct val="90000"/>
            </a:lnSpc>
            <a:spcBef>
              <a:spcPct val="0"/>
            </a:spcBef>
            <a:spcAft>
              <a:spcPct val="15000"/>
            </a:spcAft>
            <a:buChar char="•"/>
          </a:pPr>
          <a:r>
            <a:rPr lang="zh-CN"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事件战法</a:t>
          </a:r>
          <a:endParaRPr lang="zh-CN" sz="1200" u="sng" kern="1200" dirty="0">
            <a:solidFill>
              <a:srgbClr val="FFC000"/>
            </a:solidFill>
          </a:endParaRPr>
        </a:p>
        <a:p>
          <a:pPr marL="114300" lvl="1" indent="-114300" algn="l" defTabSz="533400">
            <a:lnSpc>
              <a:spcPct val="90000"/>
            </a:lnSpc>
            <a:spcBef>
              <a:spcPct val="0"/>
            </a:spcBef>
            <a:spcAft>
              <a:spcPct val="15000"/>
            </a:spcAft>
            <a:buChar char="•"/>
          </a:pPr>
          <a:r>
            <a:rPr lang="zh-CN" altLang="en-US"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新武将</a:t>
          </a:r>
          <a:r>
            <a:rPr lang="en-US" altLang="zh-CN"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&amp;</a:t>
          </a:r>
          <a:r>
            <a:rPr lang="zh-CN"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典藏武将</a:t>
          </a:r>
          <a:endParaRPr lang="zh-CN" sz="1200" u="sng" kern="1200" dirty="0">
            <a:solidFill>
              <a:srgbClr val="FFC000"/>
            </a:solidFill>
          </a:endParaRPr>
        </a:p>
        <a:p>
          <a:pPr marL="114300" lvl="1" indent="-114300" algn="l" defTabSz="533400">
            <a:lnSpc>
              <a:spcPct val="90000"/>
            </a:lnSpc>
            <a:spcBef>
              <a:spcPct val="0"/>
            </a:spcBef>
            <a:spcAft>
              <a:spcPct val="15000"/>
            </a:spcAft>
            <a:buChar char="•"/>
          </a:pPr>
          <a:r>
            <a:rPr lang="zh-CN"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民心系统</a:t>
          </a:r>
          <a:r>
            <a:rPr lang="en-US" altLang="zh-CN"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&amp;</a:t>
          </a:r>
          <a:r>
            <a:rPr lang="zh-CN"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结算规则</a:t>
          </a:r>
          <a:endParaRPr lang="zh-CN" sz="1200" u="sng" kern="1200" dirty="0">
            <a:solidFill>
              <a:srgbClr val="FFC000"/>
            </a:solidFill>
          </a:endParaRPr>
        </a:p>
      </dsp:txBody>
      <dsp:txXfrm rot="5400000">
        <a:off x="5253827" y="795276"/>
        <a:ext cx="1627816" cy="2385829"/>
      </dsp:txXfrm>
    </dsp:sp>
    <dsp:sp modelId="{6B895239-6924-44D6-949E-EEA55EA8E006}">
      <dsp:nvSpPr>
        <dsp:cNvPr id="0" name=""/>
        <dsp:cNvSpPr/>
      </dsp:nvSpPr>
      <dsp:spPr>
        <a:xfrm rot="16200000">
          <a:off x="5829448" y="1174282"/>
          <a:ext cx="3976381" cy="1627816"/>
        </a:xfrm>
        <a:prstGeom prst="flowChartManualOperation">
          <a:avLst/>
        </a:prstGeom>
        <a:solidFill>
          <a:schemeClr val="bg2">
            <a:lumMod val="25000"/>
            <a:alpha val="50196"/>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4676" bIns="0" numCol="1" spcCol="1270" anchor="ctr" anchorCtr="0">
          <a:noAutofit/>
        </a:bodyPr>
        <a:lstStyle/>
        <a:p>
          <a:pPr marL="0" lvl="0" indent="0" algn="l" defTabSz="711200">
            <a:lnSpc>
              <a:spcPct val="90000"/>
            </a:lnSpc>
            <a:spcBef>
              <a:spcPct val="0"/>
            </a:spcBef>
            <a:spcAft>
              <a:spcPct val="35000"/>
            </a:spcAft>
            <a:buNone/>
          </a:pPr>
          <a:r>
            <a:rPr lang="zh-CN" sz="1600" b="1"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开荒攻略</a:t>
          </a:r>
          <a:endParaRPr lang="zh-CN" sz="1600" b="1" u="sng" kern="1200" dirty="0">
            <a:solidFill>
              <a:srgbClr val="FFC000"/>
            </a:solidFill>
          </a:endParaRPr>
        </a:p>
        <a:p>
          <a:pPr marL="114300" lvl="1" indent="-114300" algn="l" defTabSz="533400">
            <a:lnSpc>
              <a:spcPct val="90000"/>
            </a:lnSpc>
            <a:spcBef>
              <a:spcPct val="0"/>
            </a:spcBef>
            <a:spcAft>
              <a:spcPct val="15000"/>
            </a:spcAft>
            <a:buChar char="•"/>
          </a:pPr>
          <a:r>
            <a:rPr lang="zh-CN"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开荒前准备</a:t>
          </a:r>
          <a:endParaRPr lang="zh-CN" sz="1200" u="sng" kern="1200" dirty="0">
            <a:solidFill>
              <a:srgbClr val="FFC000"/>
            </a:solidFill>
          </a:endParaRPr>
        </a:p>
        <a:p>
          <a:pPr marL="114300" lvl="1" indent="-114300" algn="l" defTabSz="533400">
            <a:lnSpc>
              <a:spcPct val="90000"/>
            </a:lnSpc>
            <a:spcBef>
              <a:spcPct val="0"/>
            </a:spcBef>
            <a:spcAft>
              <a:spcPct val="15000"/>
            </a:spcAft>
            <a:buChar char="•"/>
          </a:pPr>
          <a:r>
            <a:rPr lang="zh-CN" altLang="en-US"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爆仓指南</a:t>
          </a:r>
          <a:endParaRPr lang="zh-CN" sz="1200" u="sng" kern="1200" dirty="0">
            <a:solidFill>
              <a:srgbClr val="FFC000"/>
            </a:solidFill>
          </a:endParaRPr>
        </a:p>
        <a:p>
          <a:pPr marL="114300" lvl="1" indent="-114300" algn="l" defTabSz="533400">
            <a:lnSpc>
              <a:spcPct val="90000"/>
            </a:lnSpc>
            <a:spcBef>
              <a:spcPct val="0"/>
            </a:spcBef>
            <a:spcAft>
              <a:spcPct val="15000"/>
            </a:spcAft>
            <a:buChar char="•"/>
          </a:pPr>
          <a:r>
            <a:rPr lang="zh-CN"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土地难度表</a:t>
          </a:r>
          <a:endParaRPr lang="zh-CN" sz="1200" u="sng" kern="1200" dirty="0">
            <a:solidFill>
              <a:srgbClr val="FFC000"/>
            </a:solidFill>
          </a:endParaRPr>
        </a:p>
        <a:p>
          <a:pPr marL="114300" lvl="1" indent="-114300" algn="l" defTabSz="533400">
            <a:lnSpc>
              <a:spcPct val="90000"/>
            </a:lnSpc>
            <a:spcBef>
              <a:spcPct val="0"/>
            </a:spcBef>
            <a:spcAft>
              <a:spcPct val="15000"/>
            </a:spcAft>
            <a:buChar char="•"/>
          </a:pPr>
          <a:r>
            <a:rPr lang="zh-CN"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开荒阵容推荐</a:t>
          </a:r>
          <a:endParaRPr lang="zh-CN" sz="1200" u="sng" kern="1200" dirty="0">
            <a:solidFill>
              <a:srgbClr val="FFC000"/>
            </a:solidFill>
          </a:endParaRPr>
        </a:p>
        <a:p>
          <a:pPr marL="114300" lvl="1" indent="-114300" algn="l" defTabSz="533400">
            <a:lnSpc>
              <a:spcPct val="90000"/>
            </a:lnSpc>
            <a:spcBef>
              <a:spcPct val="0"/>
            </a:spcBef>
            <a:spcAft>
              <a:spcPct val="15000"/>
            </a:spcAft>
            <a:buChar char="•"/>
          </a:pPr>
          <a:r>
            <a:rPr lang="zh-CN" altLang="en-US" sz="1200" u="sng" kern="1200" dirty="0">
              <a:solidFill>
                <a:srgbClr val="FFC00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专属开荒攻略</a:t>
          </a:r>
          <a:endParaRPr lang="zh-CN" sz="1200" u="sng" kern="1200" dirty="0">
            <a:solidFill>
              <a:srgbClr val="FFC000"/>
            </a:solidFill>
          </a:endParaRPr>
        </a:p>
        <a:p>
          <a:pPr marL="114300" lvl="1" indent="-114300" algn="l" defTabSz="533400">
            <a:lnSpc>
              <a:spcPct val="90000"/>
            </a:lnSpc>
            <a:spcBef>
              <a:spcPct val="0"/>
            </a:spcBef>
            <a:spcAft>
              <a:spcPct val="15000"/>
            </a:spcAft>
            <a:buChar char="•"/>
          </a:pPr>
          <a:r>
            <a:rPr lang="zh-CN" altLang="en-US" sz="1200" u="sng" kern="1200" dirty="0">
              <a:solidFill>
                <a:srgbClr val="FFC000"/>
              </a:solidFill>
              <a:hlinkClick xmlns:r="http://schemas.openxmlformats.org/officeDocument/2006/relationships" r:id="">
                <a:extLst>
                  <a:ext uri="{A12FA001-AC4F-418D-AE19-62706E023703}">
                    <ahyp:hlinkClr xmlns:ahyp="http://schemas.microsoft.com/office/drawing/2018/hyperlinkcolor" val="tx"/>
                  </a:ext>
                </a:extLst>
              </a:hlinkClick>
            </a:rPr>
            <a:t>碰瓷队极致开荒</a:t>
          </a:r>
          <a:endParaRPr lang="zh-CN" sz="1200" u="sng" kern="1200" dirty="0">
            <a:solidFill>
              <a:srgbClr val="FFC000"/>
            </a:solidFill>
          </a:endParaRPr>
        </a:p>
      </dsp:txBody>
      <dsp:txXfrm rot="5400000">
        <a:off x="7003730" y="795276"/>
        <a:ext cx="1627816" cy="2385829"/>
      </dsp:txXfrm>
    </dsp:sp>
    <dsp:sp modelId="{5CE3117C-C217-4019-BE4A-8EA51733C096}">
      <dsp:nvSpPr>
        <dsp:cNvPr id="0" name=""/>
        <dsp:cNvSpPr/>
      </dsp:nvSpPr>
      <dsp:spPr>
        <a:xfrm rot="16200000">
          <a:off x="7579351" y="1174282"/>
          <a:ext cx="3976381" cy="1627816"/>
        </a:xfrm>
        <a:prstGeom prst="flowChartManualOperation">
          <a:avLst/>
        </a:prstGeom>
        <a:solidFill>
          <a:srgbClr val="E7E6E6">
            <a:lumMod val="25000"/>
            <a:alpha val="50000"/>
          </a:srgbClr>
        </a:solidFill>
        <a:ln w="12700" cap="flat" cmpd="sng" algn="ctr">
          <a:solidFill>
            <a:srgbClr val="FFC000">
              <a:lumMod val="75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292" bIns="0" numCol="1" spcCol="1270" anchor="ctr" anchorCtr="0">
          <a:noAutofit/>
        </a:bodyPr>
        <a:lstStyle/>
        <a:p>
          <a:pPr marL="0" lvl="0" indent="0" algn="ctr" defTabSz="755650">
            <a:lnSpc>
              <a:spcPct val="90000"/>
            </a:lnSpc>
            <a:spcBef>
              <a:spcPct val="0"/>
            </a:spcBef>
            <a:spcAft>
              <a:spcPct val="35000"/>
            </a:spcAft>
            <a:buNone/>
          </a:pPr>
          <a:r>
            <a:rPr lang="en-US" sz="1700" b="1" u="sng" kern="1200" dirty="0">
              <a:solidFill>
                <a:srgbClr val="FFC000"/>
              </a:solidFill>
              <a:latin typeface="等线" panose="020F0502020204030204"/>
              <a:ea typeface="等线" panose="02010600030101010101" pitchFamily="2" charset="-122"/>
              <a:cs typeface="+mn-cs"/>
              <a:hlinkClick xmlns:r="http://schemas.openxmlformats.org/officeDocument/2006/relationships" r:id="" action="ppaction://hlinksldjump">
                <a:extLst>
                  <a:ext uri="{A12FA001-AC4F-418D-AE19-62706E023703}">
                    <ahyp:hlinkClr xmlns:ahyp="http://schemas.microsoft.com/office/drawing/2018/hyperlinkcolor" val="tx"/>
                  </a:ext>
                </a:extLst>
              </a:hlinkClick>
            </a:rPr>
            <a:t>S4</a:t>
          </a:r>
          <a:r>
            <a:rPr lang="zh-CN" sz="1700" b="1" u="sng" kern="1200" dirty="0">
              <a:solidFill>
                <a:srgbClr val="FFC000"/>
              </a:solidFill>
              <a:latin typeface="等线" panose="020F0502020204030204"/>
              <a:ea typeface="等线" panose="02010600030101010101" pitchFamily="2" charset="-122"/>
              <a:cs typeface="+mn-cs"/>
              <a:hlinkClick xmlns:r="http://schemas.openxmlformats.org/officeDocument/2006/relationships" r:id="" action="ppaction://hlinksldjump">
                <a:extLst>
                  <a:ext uri="{A12FA001-AC4F-418D-AE19-62706E023703}">
                    <ahyp:hlinkClr xmlns:ahyp="http://schemas.microsoft.com/office/drawing/2018/hyperlinkcolor" val="tx"/>
                  </a:ext>
                </a:extLst>
              </a:hlinkClick>
            </a:rPr>
            <a:t>阵容表</a:t>
          </a:r>
          <a:endParaRPr lang="zh-CN" sz="1700" b="1" u="sng" kern="1200" dirty="0">
            <a:solidFill>
              <a:srgbClr val="FFC000"/>
            </a:solidFill>
            <a:latin typeface="等线" panose="020F0502020204030204"/>
            <a:ea typeface="等线" panose="02010600030101010101" pitchFamily="2" charset="-122"/>
            <a:cs typeface="+mn-cs"/>
          </a:endParaRPr>
        </a:p>
      </dsp:txBody>
      <dsp:txXfrm rot="5400000">
        <a:off x="8753633" y="795276"/>
        <a:ext cx="1627816" cy="2385829"/>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64CE1C-8CB8-4AE5-BDCD-F9E657E5EDBE}" type="datetimeFigureOut">
              <a:rPr lang="zh-CN" altLang="en-US" smtClean="0"/>
              <a:t>2021/2/22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11B6C4-5135-4214-BC72-96F559A4990B}" type="slidenum">
              <a:rPr lang="zh-CN" altLang="en-US" smtClean="0"/>
              <a:t>‹#›</a:t>
            </a:fld>
            <a:endParaRPr lang="zh-CN" altLang="en-US"/>
          </a:p>
        </p:txBody>
      </p:sp>
    </p:spTree>
    <p:extLst>
      <p:ext uri="{BB962C8B-B14F-4D97-AF65-F5344CB8AC3E}">
        <p14:creationId xmlns:p14="http://schemas.microsoft.com/office/powerpoint/2010/main" val="64964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4F366-8A4A-4055-A644-1273EE57493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5D6F96D-6D49-4301-8677-BAD348FCEF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6F31644-E12A-4705-A07C-62079F42838D}"/>
              </a:ext>
            </a:extLst>
          </p:cNvPr>
          <p:cNvSpPr>
            <a:spLocks noGrp="1"/>
          </p:cNvSpPr>
          <p:nvPr>
            <p:ph type="dt" sz="half" idx="10"/>
          </p:nvPr>
        </p:nvSpPr>
        <p:spPr/>
        <p:txBody>
          <a:bodyPr/>
          <a:lstStyle/>
          <a:p>
            <a:fld id="{BD80995E-6D04-4E35-A1B3-3E38E8F628CF}" type="datetimeFigureOut">
              <a:rPr lang="zh-CN" altLang="en-US" smtClean="0"/>
              <a:t>2021/2/22</a:t>
            </a:fld>
            <a:endParaRPr lang="zh-CN" altLang="en-US"/>
          </a:p>
        </p:txBody>
      </p:sp>
      <p:sp>
        <p:nvSpPr>
          <p:cNvPr id="5" name="页脚占位符 4">
            <a:extLst>
              <a:ext uri="{FF2B5EF4-FFF2-40B4-BE49-F238E27FC236}">
                <a16:creationId xmlns:a16="http://schemas.microsoft.com/office/drawing/2014/main" id="{2C852260-7E1F-4D30-ADA5-4478D977E4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958EE3-F98E-401B-9B17-E097330612F7}"/>
              </a:ext>
            </a:extLst>
          </p:cNvPr>
          <p:cNvSpPr>
            <a:spLocks noGrp="1"/>
          </p:cNvSpPr>
          <p:nvPr>
            <p:ph type="sldNum" sz="quarter" idx="12"/>
          </p:nvPr>
        </p:nvSpPr>
        <p:spPr/>
        <p:txBody>
          <a:bodyPr/>
          <a:lstStyle/>
          <a:p>
            <a:fld id="{C6728B69-D99C-4632-90FE-B77E8EA81D6B}" type="slidenum">
              <a:rPr lang="zh-CN" altLang="en-US" smtClean="0"/>
              <a:t>‹#›</a:t>
            </a:fld>
            <a:endParaRPr lang="zh-CN" altLang="en-US"/>
          </a:p>
        </p:txBody>
      </p:sp>
    </p:spTree>
    <p:extLst>
      <p:ext uri="{BB962C8B-B14F-4D97-AF65-F5344CB8AC3E}">
        <p14:creationId xmlns:p14="http://schemas.microsoft.com/office/powerpoint/2010/main" val="349651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CAEA59-1C62-449B-A385-18985CC16ED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CFB23A2-CBEC-488B-AABA-ED697DB579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E387E4-DFD8-42FF-AD66-E19AAF29219A}"/>
              </a:ext>
            </a:extLst>
          </p:cNvPr>
          <p:cNvSpPr>
            <a:spLocks noGrp="1"/>
          </p:cNvSpPr>
          <p:nvPr>
            <p:ph type="dt" sz="half" idx="10"/>
          </p:nvPr>
        </p:nvSpPr>
        <p:spPr/>
        <p:txBody>
          <a:bodyPr/>
          <a:lstStyle/>
          <a:p>
            <a:fld id="{BD80995E-6D04-4E35-A1B3-3E38E8F628CF}" type="datetimeFigureOut">
              <a:rPr lang="zh-CN" altLang="en-US" smtClean="0"/>
              <a:t>2021/2/22</a:t>
            </a:fld>
            <a:endParaRPr lang="zh-CN" altLang="en-US"/>
          </a:p>
        </p:txBody>
      </p:sp>
      <p:sp>
        <p:nvSpPr>
          <p:cNvPr id="5" name="页脚占位符 4">
            <a:extLst>
              <a:ext uri="{FF2B5EF4-FFF2-40B4-BE49-F238E27FC236}">
                <a16:creationId xmlns:a16="http://schemas.microsoft.com/office/drawing/2014/main" id="{CDC9AFC4-C707-403C-909F-227EA9359D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5F7135-9805-47DC-B32C-A079C8DED20F}"/>
              </a:ext>
            </a:extLst>
          </p:cNvPr>
          <p:cNvSpPr>
            <a:spLocks noGrp="1"/>
          </p:cNvSpPr>
          <p:nvPr>
            <p:ph type="sldNum" sz="quarter" idx="12"/>
          </p:nvPr>
        </p:nvSpPr>
        <p:spPr/>
        <p:txBody>
          <a:bodyPr/>
          <a:lstStyle/>
          <a:p>
            <a:fld id="{C6728B69-D99C-4632-90FE-B77E8EA81D6B}" type="slidenum">
              <a:rPr lang="zh-CN" altLang="en-US" smtClean="0"/>
              <a:t>‹#›</a:t>
            </a:fld>
            <a:endParaRPr lang="zh-CN" altLang="en-US"/>
          </a:p>
        </p:txBody>
      </p:sp>
    </p:spTree>
    <p:extLst>
      <p:ext uri="{BB962C8B-B14F-4D97-AF65-F5344CB8AC3E}">
        <p14:creationId xmlns:p14="http://schemas.microsoft.com/office/powerpoint/2010/main" val="3599848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36180B0-D219-477B-A070-8D269CE0B2A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34E2569-60B2-4121-999F-06A6E2992E1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2EBD472-27F6-4664-B2E8-CEADFE6DD724}"/>
              </a:ext>
            </a:extLst>
          </p:cNvPr>
          <p:cNvSpPr>
            <a:spLocks noGrp="1"/>
          </p:cNvSpPr>
          <p:nvPr>
            <p:ph type="dt" sz="half" idx="10"/>
          </p:nvPr>
        </p:nvSpPr>
        <p:spPr/>
        <p:txBody>
          <a:bodyPr/>
          <a:lstStyle/>
          <a:p>
            <a:fld id="{BD80995E-6D04-4E35-A1B3-3E38E8F628CF}" type="datetimeFigureOut">
              <a:rPr lang="zh-CN" altLang="en-US" smtClean="0"/>
              <a:t>2021/2/22</a:t>
            </a:fld>
            <a:endParaRPr lang="zh-CN" altLang="en-US"/>
          </a:p>
        </p:txBody>
      </p:sp>
      <p:sp>
        <p:nvSpPr>
          <p:cNvPr id="5" name="页脚占位符 4">
            <a:extLst>
              <a:ext uri="{FF2B5EF4-FFF2-40B4-BE49-F238E27FC236}">
                <a16:creationId xmlns:a16="http://schemas.microsoft.com/office/drawing/2014/main" id="{4C3D2929-CD8A-4CCB-BD36-897C42F619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DC7055-63B0-47E3-A5DA-5D354FC7EDA2}"/>
              </a:ext>
            </a:extLst>
          </p:cNvPr>
          <p:cNvSpPr>
            <a:spLocks noGrp="1"/>
          </p:cNvSpPr>
          <p:nvPr>
            <p:ph type="sldNum" sz="quarter" idx="12"/>
          </p:nvPr>
        </p:nvSpPr>
        <p:spPr/>
        <p:txBody>
          <a:bodyPr/>
          <a:lstStyle/>
          <a:p>
            <a:fld id="{C6728B69-D99C-4632-90FE-B77E8EA81D6B}" type="slidenum">
              <a:rPr lang="zh-CN" altLang="en-US" smtClean="0"/>
              <a:t>‹#›</a:t>
            </a:fld>
            <a:endParaRPr lang="zh-CN" altLang="en-US"/>
          </a:p>
        </p:txBody>
      </p:sp>
    </p:spTree>
    <p:extLst>
      <p:ext uri="{BB962C8B-B14F-4D97-AF65-F5344CB8AC3E}">
        <p14:creationId xmlns:p14="http://schemas.microsoft.com/office/powerpoint/2010/main" val="3205288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F3D46-0564-48F2-9C76-800D5F1D371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DB56A23-F12F-4A7A-9F85-52426FBEC68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37880E5-DD65-4F13-B86C-E4143C549899}"/>
              </a:ext>
            </a:extLst>
          </p:cNvPr>
          <p:cNvSpPr>
            <a:spLocks noGrp="1"/>
          </p:cNvSpPr>
          <p:nvPr>
            <p:ph type="dt" sz="half" idx="10"/>
          </p:nvPr>
        </p:nvSpPr>
        <p:spPr/>
        <p:txBody>
          <a:bodyPr/>
          <a:lstStyle/>
          <a:p>
            <a:fld id="{BD80995E-6D04-4E35-A1B3-3E38E8F628CF}" type="datetimeFigureOut">
              <a:rPr lang="zh-CN" altLang="en-US" smtClean="0"/>
              <a:t>2021/2/22</a:t>
            </a:fld>
            <a:endParaRPr lang="zh-CN" altLang="en-US"/>
          </a:p>
        </p:txBody>
      </p:sp>
      <p:sp>
        <p:nvSpPr>
          <p:cNvPr id="5" name="页脚占位符 4">
            <a:extLst>
              <a:ext uri="{FF2B5EF4-FFF2-40B4-BE49-F238E27FC236}">
                <a16:creationId xmlns:a16="http://schemas.microsoft.com/office/drawing/2014/main" id="{1BF7E269-28DF-4EA9-A81D-64E824439B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592126-CD5C-4288-AF12-3A3277E50806}"/>
              </a:ext>
            </a:extLst>
          </p:cNvPr>
          <p:cNvSpPr>
            <a:spLocks noGrp="1"/>
          </p:cNvSpPr>
          <p:nvPr>
            <p:ph type="sldNum" sz="quarter" idx="12"/>
          </p:nvPr>
        </p:nvSpPr>
        <p:spPr/>
        <p:txBody>
          <a:bodyPr/>
          <a:lstStyle/>
          <a:p>
            <a:fld id="{C6728B69-D99C-4632-90FE-B77E8EA81D6B}" type="slidenum">
              <a:rPr lang="zh-CN" altLang="en-US" smtClean="0"/>
              <a:t>‹#›</a:t>
            </a:fld>
            <a:endParaRPr lang="zh-CN" altLang="en-US"/>
          </a:p>
        </p:txBody>
      </p:sp>
    </p:spTree>
    <p:extLst>
      <p:ext uri="{BB962C8B-B14F-4D97-AF65-F5344CB8AC3E}">
        <p14:creationId xmlns:p14="http://schemas.microsoft.com/office/powerpoint/2010/main" val="2696064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551EA-58C2-40BE-9CCE-7E165409E84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59F4F4D-8440-4FA3-B8EE-DF380238E0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5D1676D-4D48-4CDD-BE95-4CC6452316A6}"/>
              </a:ext>
            </a:extLst>
          </p:cNvPr>
          <p:cNvSpPr>
            <a:spLocks noGrp="1"/>
          </p:cNvSpPr>
          <p:nvPr>
            <p:ph type="dt" sz="half" idx="10"/>
          </p:nvPr>
        </p:nvSpPr>
        <p:spPr/>
        <p:txBody>
          <a:bodyPr/>
          <a:lstStyle/>
          <a:p>
            <a:fld id="{BD80995E-6D04-4E35-A1B3-3E38E8F628CF}" type="datetimeFigureOut">
              <a:rPr lang="zh-CN" altLang="en-US" smtClean="0"/>
              <a:t>2021/2/22</a:t>
            </a:fld>
            <a:endParaRPr lang="zh-CN" altLang="en-US"/>
          </a:p>
        </p:txBody>
      </p:sp>
      <p:sp>
        <p:nvSpPr>
          <p:cNvPr id="5" name="页脚占位符 4">
            <a:extLst>
              <a:ext uri="{FF2B5EF4-FFF2-40B4-BE49-F238E27FC236}">
                <a16:creationId xmlns:a16="http://schemas.microsoft.com/office/drawing/2014/main" id="{636CC3F7-D43F-4D2F-85E2-8A9964E94F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90EC6C-14F6-44EE-8C69-19328A3AD9B4}"/>
              </a:ext>
            </a:extLst>
          </p:cNvPr>
          <p:cNvSpPr>
            <a:spLocks noGrp="1"/>
          </p:cNvSpPr>
          <p:nvPr>
            <p:ph type="sldNum" sz="quarter" idx="12"/>
          </p:nvPr>
        </p:nvSpPr>
        <p:spPr/>
        <p:txBody>
          <a:bodyPr/>
          <a:lstStyle/>
          <a:p>
            <a:fld id="{C6728B69-D99C-4632-90FE-B77E8EA81D6B}" type="slidenum">
              <a:rPr lang="zh-CN" altLang="en-US" smtClean="0"/>
              <a:t>‹#›</a:t>
            </a:fld>
            <a:endParaRPr lang="zh-CN" altLang="en-US"/>
          </a:p>
        </p:txBody>
      </p:sp>
    </p:spTree>
    <p:extLst>
      <p:ext uri="{BB962C8B-B14F-4D97-AF65-F5344CB8AC3E}">
        <p14:creationId xmlns:p14="http://schemas.microsoft.com/office/powerpoint/2010/main" val="478702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856970-920C-4737-8013-A21A03588B3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8079B3A-F977-48B0-AC2D-5EFD381568A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EC3860-2C7D-484F-82AB-9CDB3AD78F4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A5A9794-C657-492B-B752-0ABD3CF820C2}"/>
              </a:ext>
            </a:extLst>
          </p:cNvPr>
          <p:cNvSpPr>
            <a:spLocks noGrp="1"/>
          </p:cNvSpPr>
          <p:nvPr>
            <p:ph type="dt" sz="half" idx="10"/>
          </p:nvPr>
        </p:nvSpPr>
        <p:spPr/>
        <p:txBody>
          <a:bodyPr/>
          <a:lstStyle/>
          <a:p>
            <a:fld id="{BD80995E-6D04-4E35-A1B3-3E38E8F628CF}" type="datetimeFigureOut">
              <a:rPr lang="zh-CN" altLang="en-US" smtClean="0"/>
              <a:t>2021/2/22</a:t>
            </a:fld>
            <a:endParaRPr lang="zh-CN" altLang="en-US"/>
          </a:p>
        </p:txBody>
      </p:sp>
      <p:sp>
        <p:nvSpPr>
          <p:cNvPr id="6" name="页脚占位符 5">
            <a:extLst>
              <a:ext uri="{FF2B5EF4-FFF2-40B4-BE49-F238E27FC236}">
                <a16:creationId xmlns:a16="http://schemas.microsoft.com/office/drawing/2014/main" id="{73B95E73-80F6-4F2B-A347-26E034AFE86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69A74C0-6B70-443B-8376-FBC10E55C2E5}"/>
              </a:ext>
            </a:extLst>
          </p:cNvPr>
          <p:cNvSpPr>
            <a:spLocks noGrp="1"/>
          </p:cNvSpPr>
          <p:nvPr>
            <p:ph type="sldNum" sz="quarter" idx="12"/>
          </p:nvPr>
        </p:nvSpPr>
        <p:spPr/>
        <p:txBody>
          <a:bodyPr/>
          <a:lstStyle/>
          <a:p>
            <a:fld id="{C6728B69-D99C-4632-90FE-B77E8EA81D6B}" type="slidenum">
              <a:rPr lang="zh-CN" altLang="en-US" smtClean="0"/>
              <a:t>‹#›</a:t>
            </a:fld>
            <a:endParaRPr lang="zh-CN" altLang="en-US"/>
          </a:p>
        </p:txBody>
      </p:sp>
    </p:spTree>
    <p:extLst>
      <p:ext uri="{BB962C8B-B14F-4D97-AF65-F5344CB8AC3E}">
        <p14:creationId xmlns:p14="http://schemas.microsoft.com/office/powerpoint/2010/main" val="1525111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BA29-69B4-4024-B522-C87F824300C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12979E-4CF9-409F-B32E-11D778B333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1482E84-6C4E-4056-8218-57713DE0E35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4ECB7-EBF2-472C-A51E-84154FD0F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A479DB4-4133-4B0C-8A87-B58089D7255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EECAFB7-C1FA-49BE-A3B6-F8BB26BE6580}"/>
              </a:ext>
            </a:extLst>
          </p:cNvPr>
          <p:cNvSpPr>
            <a:spLocks noGrp="1"/>
          </p:cNvSpPr>
          <p:nvPr>
            <p:ph type="dt" sz="half" idx="10"/>
          </p:nvPr>
        </p:nvSpPr>
        <p:spPr/>
        <p:txBody>
          <a:bodyPr/>
          <a:lstStyle/>
          <a:p>
            <a:fld id="{BD80995E-6D04-4E35-A1B3-3E38E8F628CF}" type="datetimeFigureOut">
              <a:rPr lang="zh-CN" altLang="en-US" smtClean="0"/>
              <a:t>2021/2/22</a:t>
            </a:fld>
            <a:endParaRPr lang="zh-CN" altLang="en-US"/>
          </a:p>
        </p:txBody>
      </p:sp>
      <p:sp>
        <p:nvSpPr>
          <p:cNvPr id="8" name="页脚占位符 7">
            <a:extLst>
              <a:ext uri="{FF2B5EF4-FFF2-40B4-BE49-F238E27FC236}">
                <a16:creationId xmlns:a16="http://schemas.microsoft.com/office/drawing/2014/main" id="{8380BEB4-8BF3-4A9A-94F2-9EE7F640DE3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5D32062-A123-42F2-99B1-F19BF786F550}"/>
              </a:ext>
            </a:extLst>
          </p:cNvPr>
          <p:cNvSpPr>
            <a:spLocks noGrp="1"/>
          </p:cNvSpPr>
          <p:nvPr>
            <p:ph type="sldNum" sz="quarter" idx="12"/>
          </p:nvPr>
        </p:nvSpPr>
        <p:spPr/>
        <p:txBody>
          <a:bodyPr/>
          <a:lstStyle/>
          <a:p>
            <a:fld id="{C6728B69-D99C-4632-90FE-B77E8EA81D6B}" type="slidenum">
              <a:rPr lang="zh-CN" altLang="en-US" smtClean="0"/>
              <a:t>‹#›</a:t>
            </a:fld>
            <a:endParaRPr lang="zh-CN" altLang="en-US"/>
          </a:p>
        </p:txBody>
      </p:sp>
    </p:spTree>
    <p:extLst>
      <p:ext uri="{BB962C8B-B14F-4D97-AF65-F5344CB8AC3E}">
        <p14:creationId xmlns:p14="http://schemas.microsoft.com/office/powerpoint/2010/main" val="4116869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82CE75-E377-48B5-A80A-487B0001471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C145674-6CBF-442C-BC73-9DABC1E454BD}"/>
              </a:ext>
            </a:extLst>
          </p:cNvPr>
          <p:cNvSpPr>
            <a:spLocks noGrp="1"/>
          </p:cNvSpPr>
          <p:nvPr>
            <p:ph type="dt" sz="half" idx="10"/>
          </p:nvPr>
        </p:nvSpPr>
        <p:spPr/>
        <p:txBody>
          <a:bodyPr/>
          <a:lstStyle/>
          <a:p>
            <a:fld id="{BD80995E-6D04-4E35-A1B3-3E38E8F628CF}" type="datetimeFigureOut">
              <a:rPr lang="zh-CN" altLang="en-US" smtClean="0"/>
              <a:t>2021/2/22</a:t>
            </a:fld>
            <a:endParaRPr lang="zh-CN" altLang="en-US"/>
          </a:p>
        </p:txBody>
      </p:sp>
      <p:sp>
        <p:nvSpPr>
          <p:cNvPr id="4" name="页脚占位符 3">
            <a:extLst>
              <a:ext uri="{FF2B5EF4-FFF2-40B4-BE49-F238E27FC236}">
                <a16:creationId xmlns:a16="http://schemas.microsoft.com/office/drawing/2014/main" id="{B19BAA64-F516-4CED-A5BA-1CD10EDCBED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E582CBD-5F57-4A32-BCAD-8067CEC29B2A}"/>
              </a:ext>
            </a:extLst>
          </p:cNvPr>
          <p:cNvSpPr>
            <a:spLocks noGrp="1"/>
          </p:cNvSpPr>
          <p:nvPr>
            <p:ph type="sldNum" sz="quarter" idx="12"/>
          </p:nvPr>
        </p:nvSpPr>
        <p:spPr/>
        <p:txBody>
          <a:bodyPr/>
          <a:lstStyle/>
          <a:p>
            <a:fld id="{C6728B69-D99C-4632-90FE-B77E8EA81D6B}" type="slidenum">
              <a:rPr lang="zh-CN" altLang="en-US" smtClean="0"/>
              <a:t>‹#›</a:t>
            </a:fld>
            <a:endParaRPr lang="zh-CN" altLang="en-US"/>
          </a:p>
        </p:txBody>
      </p:sp>
    </p:spTree>
    <p:extLst>
      <p:ext uri="{BB962C8B-B14F-4D97-AF65-F5344CB8AC3E}">
        <p14:creationId xmlns:p14="http://schemas.microsoft.com/office/powerpoint/2010/main" val="2135542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26529BA-6D8E-478B-97B6-4AFA5E4C99A0}"/>
              </a:ext>
            </a:extLst>
          </p:cNvPr>
          <p:cNvSpPr>
            <a:spLocks noGrp="1"/>
          </p:cNvSpPr>
          <p:nvPr>
            <p:ph type="dt" sz="half" idx="10"/>
          </p:nvPr>
        </p:nvSpPr>
        <p:spPr/>
        <p:txBody>
          <a:bodyPr/>
          <a:lstStyle/>
          <a:p>
            <a:fld id="{BD80995E-6D04-4E35-A1B3-3E38E8F628CF}" type="datetimeFigureOut">
              <a:rPr lang="zh-CN" altLang="en-US" smtClean="0"/>
              <a:t>2021/2/22</a:t>
            </a:fld>
            <a:endParaRPr lang="zh-CN" altLang="en-US"/>
          </a:p>
        </p:txBody>
      </p:sp>
      <p:sp>
        <p:nvSpPr>
          <p:cNvPr id="3" name="页脚占位符 2">
            <a:extLst>
              <a:ext uri="{FF2B5EF4-FFF2-40B4-BE49-F238E27FC236}">
                <a16:creationId xmlns:a16="http://schemas.microsoft.com/office/drawing/2014/main" id="{6458B75A-2C9B-4C56-905E-85F82ACC826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A013F21-F857-4519-A630-5C91BA3A6F08}"/>
              </a:ext>
            </a:extLst>
          </p:cNvPr>
          <p:cNvSpPr>
            <a:spLocks noGrp="1"/>
          </p:cNvSpPr>
          <p:nvPr>
            <p:ph type="sldNum" sz="quarter" idx="12"/>
          </p:nvPr>
        </p:nvSpPr>
        <p:spPr/>
        <p:txBody>
          <a:bodyPr/>
          <a:lstStyle/>
          <a:p>
            <a:fld id="{C6728B69-D99C-4632-90FE-B77E8EA81D6B}" type="slidenum">
              <a:rPr lang="zh-CN" altLang="en-US" smtClean="0"/>
              <a:t>‹#›</a:t>
            </a:fld>
            <a:endParaRPr lang="zh-CN" altLang="en-US"/>
          </a:p>
        </p:txBody>
      </p:sp>
    </p:spTree>
    <p:extLst>
      <p:ext uri="{BB962C8B-B14F-4D97-AF65-F5344CB8AC3E}">
        <p14:creationId xmlns:p14="http://schemas.microsoft.com/office/powerpoint/2010/main" val="1372701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991C32-B566-46BF-BF90-A81E6E859E7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CFF66C9-56E5-4750-BCF6-EDCBB6396F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21095D3-9E8E-4A60-8064-72BBC0B08A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B3301A-492A-457C-B9B2-824149A5845F}"/>
              </a:ext>
            </a:extLst>
          </p:cNvPr>
          <p:cNvSpPr>
            <a:spLocks noGrp="1"/>
          </p:cNvSpPr>
          <p:nvPr>
            <p:ph type="dt" sz="half" idx="10"/>
          </p:nvPr>
        </p:nvSpPr>
        <p:spPr/>
        <p:txBody>
          <a:bodyPr/>
          <a:lstStyle/>
          <a:p>
            <a:fld id="{BD80995E-6D04-4E35-A1B3-3E38E8F628CF}" type="datetimeFigureOut">
              <a:rPr lang="zh-CN" altLang="en-US" smtClean="0"/>
              <a:t>2021/2/22</a:t>
            </a:fld>
            <a:endParaRPr lang="zh-CN" altLang="en-US"/>
          </a:p>
        </p:txBody>
      </p:sp>
      <p:sp>
        <p:nvSpPr>
          <p:cNvPr id="6" name="页脚占位符 5">
            <a:extLst>
              <a:ext uri="{FF2B5EF4-FFF2-40B4-BE49-F238E27FC236}">
                <a16:creationId xmlns:a16="http://schemas.microsoft.com/office/drawing/2014/main" id="{EA161FD2-538F-4A95-A7EF-BB23E586B04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3A28307-34BC-4EDA-8B0A-0D26D45A0A0E}"/>
              </a:ext>
            </a:extLst>
          </p:cNvPr>
          <p:cNvSpPr>
            <a:spLocks noGrp="1"/>
          </p:cNvSpPr>
          <p:nvPr>
            <p:ph type="sldNum" sz="quarter" idx="12"/>
          </p:nvPr>
        </p:nvSpPr>
        <p:spPr/>
        <p:txBody>
          <a:bodyPr/>
          <a:lstStyle/>
          <a:p>
            <a:fld id="{C6728B69-D99C-4632-90FE-B77E8EA81D6B}" type="slidenum">
              <a:rPr lang="zh-CN" altLang="en-US" smtClean="0"/>
              <a:t>‹#›</a:t>
            </a:fld>
            <a:endParaRPr lang="zh-CN" altLang="en-US"/>
          </a:p>
        </p:txBody>
      </p:sp>
    </p:spTree>
    <p:extLst>
      <p:ext uri="{BB962C8B-B14F-4D97-AF65-F5344CB8AC3E}">
        <p14:creationId xmlns:p14="http://schemas.microsoft.com/office/powerpoint/2010/main" val="3015511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F6A05-CDB8-48AE-A5B3-0266D6FD628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3466721-3FF7-4FA9-9B51-F8B91A3F28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878E303-3E9C-4268-9A8A-E5027531FA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D56C17-8AA9-4B66-92A4-C09680558ED9}"/>
              </a:ext>
            </a:extLst>
          </p:cNvPr>
          <p:cNvSpPr>
            <a:spLocks noGrp="1"/>
          </p:cNvSpPr>
          <p:nvPr>
            <p:ph type="dt" sz="half" idx="10"/>
          </p:nvPr>
        </p:nvSpPr>
        <p:spPr/>
        <p:txBody>
          <a:bodyPr/>
          <a:lstStyle/>
          <a:p>
            <a:fld id="{BD80995E-6D04-4E35-A1B3-3E38E8F628CF}" type="datetimeFigureOut">
              <a:rPr lang="zh-CN" altLang="en-US" smtClean="0"/>
              <a:t>2021/2/22</a:t>
            </a:fld>
            <a:endParaRPr lang="zh-CN" altLang="en-US"/>
          </a:p>
        </p:txBody>
      </p:sp>
      <p:sp>
        <p:nvSpPr>
          <p:cNvPr id="6" name="页脚占位符 5">
            <a:extLst>
              <a:ext uri="{FF2B5EF4-FFF2-40B4-BE49-F238E27FC236}">
                <a16:creationId xmlns:a16="http://schemas.microsoft.com/office/drawing/2014/main" id="{74F427FA-6BE5-4424-B2C5-7B9D200EFDA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2707FA7-30A4-48BB-8088-87DF78BF7DC0}"/>
              </a:ext>
            </a:extLst>
          </p:cNvPr>
          <p:cNvSpPr>
            <a:spLocks noGrp="1"/>
          </p:cNvSpPr>
          <p:nvPr>
            <p:ph type="sldNum" sz="quarter" idx="12"/>
          </p:nvPr>
        </p:nvSpPr>
        <p:spPr/>
        <p:txBody>
          <a:bodyPr/>
          <a:lstStyle/>
          <a:p>
            <a:fld id="{C6728B69-D99C-4632-90FE-B77E8EA81D6B}" type="slidenum">
              <a:rPr lang="zh-CN" altLang="en-US" smtClean="0"/>
              <a:t>‹#›</a:t>
            </a:fld>
            <a:endParaRPr lang="zh-CN" altLang="en-US"/>
          </a:p>
        </p:txBody>
      </p:sp>
    </p:spTree>
    <p:extLst>
      <p:ext uri="{BB962C8B-B14F-4D97-AF65-F5344CB8AC3E}">
        <p14:creationId xmlns:p14="http://schemas.microsoft.com/office/powerpoint/2010/main" val="2044538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D7F61F4-21F0-4971-B3BD-8964DB034715}"/>
              </a:ext>
            </a:extLst>
          </p:cNvPr>
          <p:cNvSpPr>
            <a:spLocks noGrp="1"/>
          </p:cNvSpPr>
          <p:nvPr>
            <p:ph type="title"/>
          </p:nvPr>
        </p:nvSpPr>
        <p:spPr>
          <a:xfrm>
            <a:off x="4671752" y="365125"/>
            <a:ext cx="6682047"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DACE0CD-B78F-484F-83CE-D3B90C27FA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B5CC98-9EDC-4B4B-9942-21AF89033C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80995E-6D04-4E35-A1B3-3E38E8F628CF}" type="datetimeFigureOut">
              <a:rPr lang="zh-CN" altLang="en-US" smtClean="0"/>
              <a:t>2021/2/22</a:t>
            </a:fld>
            <a:endParaRPr lang="zh-CN" altLang="en-US"/>
          </a:p>
        </p:txBody>
      </p:sp>
      <p:sp>
        <p:nvSpPr>
          <p:cNvPr id="5" name="页脚占位符 4">
            <a:extLst>
              <a:ext uri="{FF2B5EF4-FFF2-40B4-BE49-F238E27FC236}">
                <a16:creationId xmlns:a16="http://schemas.microsoft.com/office/drawing/2014/main" id="{FB630A57-B0A8-4166-9F9C-CDB982130D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00E2D47-E062-4444-AE2A-E4AB63C1AB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728B69-D99C-4632-90FE-B77E8EA81D6B}" type="slidenum">
              <a:rPr lang="zh-CN" altLang="en-US" smtClean="0"/>
              <a:t>‹#›</a:t>
            </a:fld>
            <a:endParaRPr lang="zh-CN" altLang="en-US"/>
          </a:p>
        </p:txBody>
      </p:sp>
    </p:spTree>
    <p:extLst>
      <p:ext uri="{BB962C8B-B14F-4D97-AF65-F5344CB8AC3E}">
        <p14:creationId xmlns:p14="http://schemas.microsoft.com/office/powerpoint/2010/main" val="1908572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42.xml"/><Relationship Id="rId4" Type="http://schemas.openxmlformats.org/officeDocument/2006/relationships/slide" Target="slide4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1.15.126.117/%2820201213%29%E4%B8%89%E5%9B%BD%E5%BF%97%E6%88%98%E7%95%A5%E7%89%88S4%E5%BC%80%E8%8D%92%E6%94%BB%E7%95%A5%E5%92%8C%E8%B5%9B%E5%AD%A3%E7%9F%A5%E8%AF%86.pdf" TargetMode="External"/><Relationship Id="rId2" Type="http://schemas.openxmlformats.org/officeDocument/2006/relationships/hyperlink" Target="http://1.15.126.117/PK%E8%B5%9B%E5%AD%A3%E9%98%B5%E5%AE%B9.p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3F0A345-9B2F-4263-9B16-94C2C7297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54249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3726FEB-D9CA-44DF-A65E-08E742DB8350}"/>
              </a:ext>
            </a:extLst>
          </p:cNvPr>
          <p:cNvSpPr>
            <a:spLocks noGrp="1"/>
          </p:cNvSpPr>
          <p:nvPr>
            <p:ph type="title"/>
          </p:nvPr>
        </p:nvSpPr>
        <p:spPr>
          <a:xfrm>
            <a:off x="2419350" y="365125"/>
            <a:ext cx="8934449" cy="1325563"/>
          </a:xfrm>
        </p:spPr>
        <p:txBody>
          <a:body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攻城要求</a:t>
            </a:r>
          </a:p>
        </p:txBody>
      </p:sp>
      <p:sp>
        <p:nvSpPr>
          <p:cNvPr id="5" name="内容占位符 2">
            <a:extLst>
              <a:ext uri="{FF2B5EF4-FFF2-40B4-BE49-F238E27FC236}">
                <a16:creationId xmlns:a16="http://schemas.microsoft.com/office/drawing/2014/main" id="{BB4C3A47-87A5-4405-AE78-4E1F942E91F0}"/>
              </a:ext>
            </a:extLst>
          </p:cNvPr>
          <p:cNvSpPr>
            <a:spLocks noGrp="1"/>
          </p:cNvSpPr>
          <p:nvPr>
            <p:ph idx="1"/>
          </p:nvPr>
        </p:nvSpPr>
        <p:spPr>
          <a:xfrm>
            <a:off x="838200" y="2082800"/>
            <a:ext cx="4480420" cy="3917951"/>
          </a:xfrm>
        </p:spPr>
        <p:txBody>
          <a:bodyPr>
            <a:normAutofit/>
          </a:bodyPr>
          <a:lstStyle/>
          <a:p>
            <a:pPr marL="0" indent="0" algn="just">
              <a:buNone/>
            </a:pPr>
            <a:r>
              <a:rPr lang="zh-CN" altLang="en-US" sz="1800" b="1" dirty="0">
                <a:solidFill>
                  <a:srgbClr val="FFC000"/>
                </a:solidFill>
              </a:rPr>
              <a:t>攻城要求</a:t>
            </a:r>
            <a:endParaRPr lang="en-US" altLang="zh-CN" sz="1800" b="1" dirty="0">
              <a:solidFill>
                <a:srgbClr val="FFC000"/>
              </a:solidFill>
            </a:endParaRPr>
          </a:p>
          <a:p>
            <a:pPr algn="just">
              <a:buFont typeface="Wingdings" panose="05000000000000000000" pitchFamily="2" charset="2"/>
              <a:buChar char="Ø"/>
            </a:pPr>
            <a:r>
              <a:rPr lang="zh-CN" altLang="en-US" sz="1400" dirty="0">
                <a:solidFill>
                  <a:srgbClr val="A5A5A5"/>
                </a:solidFill>
              </a:rPr>
              <a:t> 禁止提前抢触</a:t>
            </a:r>
            <a:r>
              <a:rPr lang="en-US" altLang="zh-CN" sz="1400" dirty="0">
                <a:solidFill>
                  <a:srgbClr val="A5A5A5"/>
                </a:solidFill>
              </a:rPr>
              <a:t>( </a:t>
            </a:r>
            <a:r>
              <a:rPr lang="zh-CN" altLang="en-US" sz="1400" dirty="0">
                <a:solidFill>
                  <a:srgbClr val="A5A5A5"/>
                </a:solidFill>
              </a:rPr>
              <a:t>如，指令为九点攻城，九点之前攻城的都为抢触。差一秒都不接受</a:t>
            </a:r>
            <a:r>
              <a:rPr lang="en-US" altLang="zh-CN" sz="1400" dirty="0">
                <a:solidFill>
                  <a:srgbClr val="A5A5A5"/>
                </a:solidFill>
              </a:rPr>
              <a:t>)</a:t>
            </a:r>
          </a:p>
          <a:p>
            <a:pPr algn="just">
              <a:buFont typeface="Wingdings" panose="05000000000000000000" pitchFamily="2" charset="2"/>
              <a:buChar char="Ø"/>
            </a:pPr>
            <a:r>
              <a:rPr lang="en-US" altLang="zh-CN" sz="1400" dirty="0">
                <a:solidFill>
                  <a:srgbClr val="A5A5A5"/>
                </a:solidFill>
              </a:rPr>
              <a:t> </a:t>
            </a:r>
            <a:r>
              <a:rPr lang="zh-CN" altLang="en-US" sz="1400" dirty="0">
                <a:solidFill>
                  <a:srgbClr val="A5A5A5"/>
                </a:solidFill>
              </a:rPr>
              <a:t>攻城期间同盟频道由大将军接管（频道禁言）</a:t>
            </a:r>
          </a:p>
          <a:p>
            <a:pPr algn="just">
              <a:buFont typeface="Wingdings" panose="05000000000000000000" pitchFamily="2" charset="2"/>
              <a:buChar char="Ø"/>
            </a:pPr>
            <a:r>
              <a:rPr lang="zh-CN" altLang="en-US" sz="1400" dirty="0">
                <a:solidFill>
                  <a:srgbClr val="A5A5A5"/>
                </a:solidFill>
              </a:rPr>
              <a:t> 进行关键战役时将发布土地禁令</a:t>
            </a:r>
            <a:r>
              <a:rPr lang="en-US" altLang="zh-CN" sz="1400" dirty="0">
                <a:solidFill>
                  <a:srgbClr val="A5A5A5"/>
                </a:solidFill>
              </a:rPr>
              <a:t>, </a:t>
            </a:r>
            <a:r>
              <a:rPr lang="zh-CN" altLang="en-US" sz="1400" dirty="0">
                <a:solidFill>
                  <a:srgbClr val="A5A5A5"/>
                </a:solidFill>
              </a:rPr>
              <a:t>禁令期间禁止开地行为</a:t>
            </a:r>
            <a:endParaRPr lang="en-US" altLang="zh-CN" sz="1400" dirty="0">
              <a:solidFill>
                <a:srgbClr val="A5A5A5"/>
              </a:solidFill>
            </a:endParaRPr>
          </a:p>
          <a:p>
            <a:pPr marL="0" indent="0" algn="just">
              <a:buNone/>
            </a:pPr>
            <a:r>
              <a:rPr lang="zh-CN" altLang="en-US" sz="1800" b="1" dirty="0">
                <a:solidFill>
                  <a:srgbClr val="FFC000"/>
                </a:solidFill>
              </a:rPr>
              <a:t>部队报数</a:t>
            </a:r>
            <a:endParaRPr lang="en-US" altLang="zh-CN" sz="1800" b="1" dirty="0">
              <a:solidFill>
                <a:srgbClr val="FFC000"/>
              </a:solidFill>
            </a:endParaRPr>
          </a:p>
          <a:p>
            <a:pPr marL="0" indent="0" algn="just">
              <a:buNone/>
            </a:pPr>
            <a:r>
              <a:rPr lang="zh-CN" altLang="en-US" sz="1400" dirty="0">
                <a:solidFill>
                  <a:srgbClr val="A5A5A5"/>
                </a:solidFill>
              </a:rPr>
              <a:t>全员按“ 主力</a:t>
            </a:r>
            <a:r>
              <a:rPr lang="en-US" altLang="zh-CN" sz="1400" dirty="0">
                <a:solidFill>
                  <a:srgbClr val="A5A5A5"/>
                </a:solidFill>
              </a:rPr>
              <a:t>+ </a:t>
            </a:r>
            <a:r>
              <a:rPr lang="zh-CN" altLang="en-US" sz="1400" dirty="0">
                <a:solidFill>
                  <a:srgbClr val="A5A5A5"/>
                </a:solidFill>
              </a:rPr>
              <a:t>机械” 的格式报数量。</a:t>
            </a:r>
            <a:endParaRPr lang="en-US" altLang="zh-CN" sz="1400" dirty="0">
              <a:solidFill>
                <a:srgbClr val="A5A5A5"/>
              </a:solidFill>
            </a:endParaRPr>
          </a:p>
          <a:p>
            <a:pPr marL="0" indent="0" algn="just">
              <a:buNone/>
            </a:pPr>
            <a:r>
              <a:rPr lang="zh-CN" altLang="en-US" sz="1400" dirty="0">
                <a:solidFill>
                  <a:srgbClr val="A5A5A5"/>
                </a:solidFill>
              </a:rPr>
              <a:t>例如，一主力两机械，那么各组员在自己组频上报“</a:t>
            </a:r>
            <a:r>
              <a:rPr lang="en-US" altLang="zh-CN" sz="1400" dirty="0">
                <a:solidFill>
                  <a:srgbClr val="A5A5A5"/>
                </a:solidFill>
              </a:rPr>
              <a:t>1+2” </a:t>
            </a:r>
            <a:r>
              <a:rPr lang="zh-CN" altLang="en-US" sz="1400" dirty="0">
                <a:solidFill>
                  <a:srgbClr val="A5A5A5"/>
                </a:solidFill>
              </a:rPr>
              <a:t>。</a:t>
            </a:r>
          </a:p>
          <a:p>
            <a:pPr marL="0" indent="0" algn="just">
              <a:buNone/>
            </a:pPr>
            <a:r>
              <a:rPr lang="zh-CN" altLang="en-US" sz="1400" dirty="0">
                <a:solidFill>
                  <a:srgbClr val="A5A5A5"/>
                </a:solidFill>
              </a:rPr>
              <a:t>有事请假的私聊请假两个字</a:t>
            </a:r>
            <a:endParaRPr lang="en-US" altLang="zh-CN" sz="1400" dirty="0">
              <a:solidFill>
                <a:srgbClr val="A5A5A5"/>
              </a:solidFill>
            </a:endParaRPr>
          </a:p>
          <a:p>
            <a:pPr marL="0" indent="0" algn="just">
              <a:buNone/>
            </a:pPr>
            <a:r>
              <a:rPr lang="zh-CN" altLang="en-US" sz="1400" b="1" dirty="0">
                <a:solidFill>
                  <a:srgbClr val="FFC000"/>
                </a:solidFill>
              </a:rPr>
              <a:t>因</a:t>
            </a:r>
            <a:r>
              <a:rPr lang="en-US" altLang="zh-CN" sz="1400" b="1" dirty="0">
                <a:solidFill>
                  <a:srgbClr val="FFC000"/>
                </a:solidFill>
              </a:rPr>
              <a:t>S4</a:t>
            </a:r>
            <a:r>
              <a:rPr lang="zh-CN" altLang="en-US" sz="1400" b="1" dirty="0">
                <a:solidFill>
                  <a:srgbClr val="FFC000"/>
                </a:solidFill>
              </a:rPr>
              <a:t>赛季结算规则变更，器械队伍达标与否尤为重要，请大家重视！</a:t>
            </a:r>
            <a:endParaRPr lang="en-US" altLang="zh-CN" sz="1400" b="1" dirty="0">
              <a:solidFill>
                <a:srgbClr val="FFC000"/>
              </a:solidFill>
            </a:endParaRPr>
          </a:p>
        </p:txBody>
      </p:sp>
      <p:graphicFrame>
        <p:nvGraphicFramePr>
          <p:cNvPr id="6" name="表格 6">
            <a:extLst>
              <a:ext uri="{FF2B5EF4-FFF2-40B4-BE49-F238E27FC236}">
                <a16:creationId xmlns:a16="http://schemas.microsoft.com/office/drawing/2014/main" id="{C3A3D3E9-290D-4A1C-9BE8-5343B8519CFA}"/>
              </a:ext>
            </a:extLst>
          </p:cNvPr>
          <p:cNvGraphicFramePr>
            <a:graphicFrameLocks noGrp="1"/>
          </p:cNvGraphicFramePr>
          <p:nvPr>
            <p:extLst>
              <p:ext uri="{D42A27DB-BD31-4B8C-83A1-F6EECF244321}">
                <p14:modId xmlns:p14="http://schemas.microsoft.com/office/powerpoint/2010/main" val="2177289183"/>
              </p:ext>
            </p:extLst>
          </p:nvPr>
        </p:nvGraphicFramePr>
        <p:xfrm>
          <a:off x="5318620" y="2575420"/>
          <a:ext cx="5856448" cy="2442019"/>
        </p:xfrm>
        <a:graphic>
          <a:graphicData uri="http://schemas.openxmlformats.org/drawingml/2006/table">
            <a:tbl>
              <a:tblPr firstRow="1" bandRow="1">
                <a:tableStyleId>{5C22544A-7EE6-4342-B048-85BDC9FD1C3A}</a:tableStyleId>
              </a:tblPr>
              <a:tblGrid>
                <a:gridCol w="1464112">
                  <a:extLst>
                    <a:ext uri="{9D8B030D-6E8A-4147-A177-3AD203B41FA5}">
                      <a16:colId xmlns:a16="http://schemas.microsoft.com/office/drawing/2014/main" val="4107599617"/>
                    </a:ext>
                  </a:extLst>
                </a:gridCol>
                <a:gridCol w="1464112">
                  <a:extLst>
                    <a:ext uri="{9D8B030D-6E8A-4147-A177-3AD203B41FA5}">
                      <a16:colId xmlns:a16="http://schemas.microsoft.com/office/drawing/2014/main" val="43455334"/>
                    </a:ext>
                  </a:extLst>
                </a:gridCol>
                <a:gridCol w="1464112">
                  <a:extLst>
                    <a:ext uri="{9D8B030D-6E8A-4147-A177-3AD203B41FA5}">
                      <a16:colId xmlns:a16="http://schemas.microsoft.com/office/drawing/2014/main" val="3810438025"/>
                    </a:ext>
                  </a:extLst>
                </a:gridCol>
                <a:gridCol w="1464112">
                  <a:extLst>
                    <a:ext uri="{9D8B030D-6E8A-4147-A177-3AD203B41FA5}">
                      <a16:colId xmlns:a16="http://schemas.microsoft.com/office/drawing/2014/main" val="1453582621"/>
                    </a:ext>
                  </a:extLst>
                </a:gridCol>
              </a:tblGrid>
              <a:tr h="294672">
                <a:tc rowSpan="2">
                  <a:txBody>
                    <a:bodyPr/>
                    <a:lstStyle/>
                    <a:p>
                      <a:pPr algn="ctr"/>
                      <a:r>
                        <a:rPr lang="zh-CN" altLang="en-US" sz="1400" dirty="0"/>
                        <a:t>攻城级别</a:t>
                      </a:r>
                    </a:p>
                  </a:txBody>
                  <a:tcPr anchor="ctr"/>
                </a:tc>
                <a:tc rowSpan="2">
                  <a:txBody>
                    <a:bodyPr/>
                    <a:lstStyle/>
                    <a:p>
                      <a:pPr algn="ctr"/>
                      <a:r>
                        <a:rPr lang="zh-CN" altLang="en-US" sz="1400" dirty="0"/>
                        <a:t>主力能力</a:t>
                      </a:r>
                    </a:p>
                  </a:txBody>
                  <a:tcPr anchor="ctr"/>
                </a:tc>
                <a:tc gridSpan="2">
                  <a:txBody>
                    <a:bodyPr/>
                    <a:lstStyle/>
                    <a:p>
                      <a:pPr algn="ctr"/>
                      <a:r>
                        <a:rPr lang="zh-CN" altLang="en-US" sz="1400" dirty="0"/>
                        <a:t>器械</a:t>
                      </a:r>
                    </a:p>
                  </a:txBody>
                  <a:tcPr anchor="ctr"/>
                </a:tc>
                <a:tc hMerge="1">
                  <a:txBody>
                    <a:bodyPr/>
                    <a:lstStyle/>
                    <a:p>
                      <a:endParaRPr lang="zh-CN" altLang="en-US" dirty="0"/>
                    </a:p>
                  </a:txBody>
                  <a:tcPr/>
                </a:tc>
                <a:extLst>
                  <a:ext uri="{0D108BD9-81ED-4DB2-BD59-A6C34878D82A}">
                    <a16:rowId xmlns:a16="http://schemas.microsoft.com/office/drawing/2014/main" val="714848182"/>
                  </a:ext>
                </a:extLst>
              </a:tr>
              <a:tr h="294672">
                <a:tc vMerge="1">
                  <a:txBody>
                    <a:bodyPr/>
                    <a:lstStyle/>
                    <a:p>
                      <a:endParaRPr lang="zh-CN" altLang="en-US" dirty="0"/>
                    </a:p>
                  </a:txBody>
                  <a:tcPr/>
                </a:tc>
                <a:tc vMerge="1">
                  <a:txBody>
                    <a:bodyPr/>
                    <a:lstStyle/>
                    <a:p>
                      <a:endParaRPr lang="zh-CN" altLang="en-US" dirty="0"/>
                    </a:p>
                  </a:txBody>
                  <a:tcPr/>
                </a:tc>
                <a:tc>
                  <a:txBody>
                    <a:bodyPr/>
                    <a:lstStyle/>
                    <a:p>
                      <a:pPr algn="ctr"/>
                      <a:r>
                        <a:rPr lang="zh-CN" altLang="en-US" sz="1400" dirty="0"/>
                        <a:t>兵力</a:t>
                      </a:r>
                    </a:p>
                  </a:txBody>
                  <a:tcPr anchor="ctr"/>
                </a:tc>
                <a:tc>
                  <a:txBody>
                    <a:bodyPr/>
                    <a:lstStyle/>
                    <a:p>
                      <a:pPr algn="ctr"/>
                      <a:r>
                        <a:rPr lang="zh-CN" altLang="en-US" sz="1400" dirty="0"/>
                        <a:t>工程值</a:t>
                      </a:r>
                    </a:p>
                  </a:txBody>
                  <a:tcPr anchor="ctr"/>
                </a:tc>
                <a:extLst>
                  <a:ext uri="{0D108BD9-81ED-4DB2-BD59-A6C34878D82A}">
                    <a16:rowId xmlns:a16="http://schemas.microsoft.com/office/drawing/2014/main" val="867150479"/>
                  </a:ext>
                </a:extLst>
              </a:tr>
              <a:tr h="308419">
                <a:tc>
                  <a:txBody>
                    <a:bodyPr/>
                    <a:lstStyle/>
                    <a:p>
                      <a:pPr algn="ctr"/>
                      <a:r>
                        <a:rPr lang="en-US" altLang="zh-CN" sz="1400" dirty="0"/>
                        <a:t>5</a:t>
                      </a:r>
                      <a:r>
                        <a:rPr lang="zh-CN" altLang="en-US" sz="1400" dirty="0"/>
                        <a:t>级城</a:t>
                      </a:r>
                    </a:p>
                  </a:txBody>
                  <a:tcPr anchor="ctr"/>
                </a:tc>
                <a:tc>
                  <a:txBody>
                    <a:bodyPr/>
                    <a:lstStyle/>
                    <a:p>
                      <a:pPr algn="ctr"/>
                      <a:r>
                        <a:rPr lang="zh-CN" altLang="en-US" sz="1400" dirty="0"/>
                        <a:t>穿</a:t>
                      </a:r>
                      <a:r>
                        <a:rPr lang="en-US" altLang="zh-CN" sz="1400" dirty="0"/>
                        <a:t>7</a:t>
                      </a:r>
                    </a:p>
                  </a:txBody>
                  <a:tcPr anchor="ctr"/>
                </a:tc>
                <a:tc>
                  <a:txBody>
                    <a:bodyPr/>
                    <a:lstStyle/>
                    <a:p>
                      <a:pPr algn="ctr"/>
                      <a:r>
                        <a:rPr lang="en-US" altLang="zh-CN" sz="1400" dirty="0"/>
                        <a:t>6000</a:t>
                      </a:r>
                      <a:endParaRPr lang="zh-CN" altLang="en-US" sz="1400" dirty="0"/>
                    </a:p>
                  </a:txBody>
                  <a:tcPr anchor="ctr"/>
                </a:tc>
                <a:tc>
                  <a:txBody>
                    <a:bodyPr/>
                    <a:lstStyle/>
                    <a:p>
                      <a:pPr algn="ctr"/>
                      <a:r>
                        <a:rPr lang="en-US" altLang="zh-CN" sz="1400" dirty="0"/>
                        <a:t>200</a:t>
                      </a:r>
                    </a:p>
                  </a:txBody>
                  <a:tcPr anchor="ctr"/>
                </a:tc>
                <a:extLst>
                  <a:ext uri="{0D108BD9-81ED-4DB2-BD59-A6C34878D82A}">
                    <a16:rowId xmlns:a16="http://schemas.microsoft.com/office/drawing/2014/main" val="2243750462"/>
                  </a:ext>
                </a:extLst>
              </a:tr>
              <a:tr h="2946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6</a:t>
                      </a:r>
                      <a:r>
                        <a:rPr lang="zh-CN" altLang="en-US" sz="1400" dirty="0"/>
                        <a:t>级城</a:t>
                      </a:r>
                    </a:p>
                  </a:txBody>
                  <a:tcPr anchor="ctr"/>
                </a:tc>
                <a:tc>
                  <a:txBody>
                    <a:bodyPr/>
                    <a:lstStyle/>
                    <a:p>
                      <a:pPr algn="ctr"/>
                      <a:r>
                        <a:rPr lang="zh-CN" altLang="en-US" sz="1400" dirty="0"/>
                        <a:t>穿</a:t>
                      </a:r>
                      <a:r>
                        <a:rPr lang="en-US" altLang="zh-CN" sz="1400" dirty="0"/>
                        <a:t>7</a:t>
                      </a:r>
                      <a:endParaRPr lang="zh-CN" altLang="en-US" sz="1400" dirty="0"/>
                    </a:p>
                  </a:txBody>
                  <a:tcPr anchor="ctr"/>
                </a:tc>
                <a:tc>
                  <a:txBody>
                    <a:bodyPr/>
                    <a:lstStyle/>
                    <a:p>
                      <a:pPr algn="ctr"/>
                      <a:r>
                        <a:rPr lang="en-US" altLang="zh-CN" sz="1400" dirty="0"/>
                        <a:t>8000</a:t>
                      </a:r>
                    </a:p>
                  </a:txBody>
                  <a:tcPr anchor="ctr"/>
                </a:tc>
                <a:tc>
                  <a:txBody>
                    <a:bodyPr/>
                    <a:lstStyle/>
                    <a:p>
                      <a:pPr algn="ctr"/>
                      <a:r>
                        <a:rPr lang="en-US" altLang="zh-CN" sz="1400" dirty="0"/>
                        <a:t>200</a:t>
                      </a:r>
                      <a:endParaRPr lang="zh-CN" altLang="en-US" sz="1400" dirty="0"/>
                    </a:p>
                  </a:txBody>
                  <a:tcPr anchor="ctr"/>
                </a:tc>
                <a:extLst>
                  <a:ext uri="{0D108BD9-81ED-4DB2-BD59-A6C34878D82A}">
                    <a16:rowId xmlns:a16="http://schemas.microsoft.com/office/drawing/2014/main" val="2108126598"/>
                  </a:ext>
                </a:extLst>
              </a:tr>
              <a:tr h="294672">
                <a:tc>
                  <a:txBody>
                    <a:bodyPr/>
                    <a:lstStyle/>
                    <a:p>
                      <a:pPr algn="ctr"/>
                      <a:r>
                        <a:rPr lang="en-US" altLang="zh-CN" sz="1400" dirty="0"/>
                        <a:t>7</a:t>
                      </a:r>
                      <a:r>
                        <a:rPr lang="zh-CN" altLang="en-US" sz="1400" dirty="0"/>
                        <a:t>级城</a:t>
                      </a:r>
                    </a:p>
                  </a:txBody>
                  <a:tcPr anchor="ctr"/>
                </a:tc>
                <a:tc>
                  <a:txBody>
                    <a:bodyPr/>
                    <a:lstStyle/>
                    <a:p>
                      <a:pPr algn="ctr"/>
                      <a:r>
                        <a:rPr lang="zh-CN" altLang="en-US" sz="1400" dirty="0"/>
                        <a:t>穿</a:t>
                      </a:r>
                      <a:r>
                        <a:rPr lang="en-US" altLang="zh-CN" sz="1400" dirty="0"/>
                        <a:t>8</a:t>
                      </a:r>
                      <a:endParaRPr lang="zh-CN" altLang="en-US" sz="1400" dirty="0"/>
                    </a:p>
                  </a:txBody>
                  <a:tcPr anchor="ctr"/>
                </a:tc>
                <a:tc>
                  <a:txBody>
                    <a:bodyPr/>
                    <a:lstStyle/>
                    <a:p>
                      <a:pPr algn="ctr"/>
                      <a:r>
                        <a:rPr lang="en-US" altLang="zh-CN" sz="1400" dirty="0"/>
                        <a:t>10000</a:t>
                      </a:r>
                      <a:endParaRPr lang="zh-CN" altLang="en-US" sz="1400" dirty="0"/>
                    </a:p>
                  </a:txBody>
                  <a:tcPr anchor="ctr"/>
                </a:tc>
                <a:tc>
                  <a:txBody>
                    <a:bodyPr/>
                    <a:lstStyle/>
                    <a:p>
                      <a:pPr algn="ctr"/>
                      <a:r>
                        <a:rPr lang="en-US" altLang="zh-CN" sz="1400" dirty="0"/>
                        <a:t>250</a:t>
                      </a:r>
                      <a:endParaRPr lang="zh-CN" altLang="en-US" sz="1400" dirty="0"/>
                    </a:p>
                  </a:txBody>
                  <a:tcPr anchor="ctr"/>
                </a:tc>
                <a:extLst>
                  <a:ext uri="{0D108BD9-81ED-4DB2-BD59-A6C34878D82A}">
                    <a16:rowId xmlns:a16="http://schemas.microsoft.com/office/drawing/2014/main" val="1432488519"/>
                  </a:ext>
                </a:extLst>
              </a:tr>
              <a:tr h="294672">
                <a:tc>
                  <a:txBody>
                    <a:bodyPr/>
                    <a:lstStyle/>
                    <a:p>
                      <a:pPr algn="ctr"/>
                      <a:r>
                        <a:rPr lang="en-US" altLang="zh-CN" sz="1400" dirty="0"/>
                        <a:t>8</a:t>
                      </a:r>
                      <a:r>
                        <a:rPr lang="zh-CN" altLang="en-US" sz="1400" dirty="0"/>
                        <a:t>级城</a:t>
                      </a:r>
                    </a:p>
                  </a:txBody>
                  <a:tcPr anchor="ctr"/>
                </a:tc>
                <a:tc>
                  <a:txBody>
                    <a:bodyPr/>
                    <a:lstStyle/>
                    <a:p>
                      <a:pPr algn="ctr"/>
                      <a:r>
                        <a:rPr lang="zh-CN" altLang="en-US" sz="1400" dirty="0"/>
                        <a:t>穿</a:t>
                      </a:r>
                      <a:r>
                        <a:rPr lang="en-US" altLang="zh-CN" sz="1400" dirty="0"/>
                        <a:t>8</a:t>
                      </a:r>
                      <a:endParaRPr lang="zh-CN" altLang="en-US" sz="1400" dirty="0"/>
                    </a:p>
                  </a:txBody>
                  <a:tcPr anchor="ctr"/>
                </a:tc>
                <a:tc>
                  <a:txBody>
                    <a:bodyPr/>
                    <a:lstStyle/>
                    <a:p>
                      <a:pPr algn="ctr"/>
                      <a:r>
                        <a:rPr lang="en-US" altLang="zh-CN" sz="1400" dirty="0"/>
                        <a:t>12000</a:t>
                      </a:r>
                      <a:endParaRPr lang="zh-CN" altLang="en-US" sz="1400" dirty="0"/>
                    </a:p>
                  </a:txBody>
                  <a:tcPr anchor="ctr"/>
                </a:tc>
                <a:tc>
                  <a:txBody>
                    <a:bodyPr/>
                    <a:lstStyle/>
                    <a:p>
                      <a:pPr algn="ctr"/>
                      <a:r>
                        <a:rPr lang="en-US" altLang="zh-CN" sz="1400" dirty="0"/>
                        <a:t>250</a:t>
                      </a:r>
                      <a:endParaRPr lang="zh-CN" altLang="en-US" sz="1400" dirty="0"/>
                    </a:p>
                  </a:txBody>
                  <a:tcPr anchor="ctr"/>
                </a:tc>
                <a:extLst>
                  <a:ext uri="{0D108BD9-81ED-4DB2-BD59-A6C34878D82A}">
                    <a16:rowId xmlns:a16="http://schemas.microsoft.com/office/drawing/2014/main" val="2787991298"/>
                  </a:ext>
                </a:extLst>
              </a:tr>
              <a:tr h="294672">
                <a:tc>
                  <a:txBody>
                    <a:bodyPr/>
                    <a:lstStyle/>
                    <a:p>
                      <a:pPr algn="ctr"/>
                      <a:r>
                        <a:rPr lang="en-US" altLang="zh-CN" sz="1400" dirty="0"/>
                        <a:t>9</a:t>
                      </a:r>
                      <a:r>
                        <a:rPr lang="zh-CN" altLang="en-US" sz="1400" dirty="0"/>
                        <a:t>级城</a:t>
                      </a:r>
                    </a:p>
                  </a:txBody>
                  <a:tcPr anchor="ctr"/>
                </a:tc>
                <a:tc>
                  <a:txBody>
                    <a:bodyPr/>
                    <a:lstStyle/>
                    <a:p>
                      <a:pPr algn="ctr"/>
                      <a:r>
                        <a:rPr lang="zh-CN" altLang="en-US" sz="1400" dirty="0"/>
                        <a:t>穿</a:t>
                      </a:r>
                      <a:r>
                        <a:rPr lang="en-US" altLang="zh-CN" sz="1400" dirty="0"/>
                        <a:t>8</a:t>
                      </a:r>
                      <a:endParaRPr lang="zh-CN" altLang="en-US" sz="1400" dirty="0"/>
                    </a:p>
                  </a:txBody>
                  <a:tcPr anchor="ctr"/>
                </a:tc>
                <a:tc>
                  <a:txBody>
                    <a:bodyPr/>
                    <a:lstStyle/>
                    <a:p>
                      <a:pPr algn="ctr"/>
                      <a:r>
                        <a:rPr lang="en-US" altLang="zh-CN" sz="1400" dirty="0"/>
                        <a:t>18000</a:t>
                      </a:r>
                      <a:endParaRPr lang="zh-CN" altLang="en-US" sz="1400" dirty="0"/>
                    </a:p>
                  </a:txBody>
                  <a:tcPr anchor="ctr"/>
                </a:tc>
                <a:tc>
                  <a:txBody>
                    <a:bodyPr/>
                    <a:lstStyle/>
                    <a:p>
                      <a:pPr algn="ctr"/>
                      <a:r>
                        <a:rPr lang="en-US" altLang="zh-CN" sz="1400" dirty="0"/>
                        <a:t>300</a:t>
                      </a:r>
                      <a:endParaRPr lang="zh-CN" altLang="en-US" sz="1400" dirty="0"/>
                    </a:p>
                  </a:txBody>
                  <a:tcPr anchor="ctr"/>
                </a:tc>
                <a:extLst>
                  <a:ext uri="{0D108BD9-81ED-4DB2-BD59-A6C34878D82A}">
                    <a16:rowId xmlns:a16="http://schemas.microsoft.com/office/drawing/2014/main" val="215315944"/>
                  </a:ext>
                </a:extLst>
              </a:tr>
              <a:tr h="294672">
                <a:tc>
                  <a:txBody>
                    <a:bodyPr/>
                    <a:lstStyle/>
                    <a:p>
                      <a:pPr algn="ctr"/>
                      <a:r>
                        <a:rPr lang="en-US" altLang="zh-CN" sz="1400" dirty="0"/>
                        <a:t>10</a:t>
                      </a:r>
                      <a:r>
                        <a:rPr lang="zh-CN" altLang="en-US" sz="1400" dirty="0"/>
                        <a:t>级城</a:t>
                      </a:r>
                    </a:p>
                  </a:txBody>
                  <a:tcPr anchor="ctr"/>
                </a:tc>
                <a:tc>
                  <a:txBody>
                    <a:bodyPr/>
                    <a:lstStyle/>
                    <a:p>
                      <a:pPr algn="ctr"/>
                      <a:r>
                        <a:rPr lang="zh-CN" altLang="en-US" sz="1400" dirty="0"/>
                        <a:t>穿</a:t>
                      </a:r>
                      <a:r>
                        <a:rPr lang="en-US" altLang="zh-CN" sz="1400" dirty="0"/>
                        <a:t>10</a:t>
                      </a:r>
                      <a:endParaRPr lang="zh-CN" altLang="en-US" sz="1400" dirty="0"/>
                    </a:p>
                  </a:txBody>
                  <a:tcPr anchor="ctr"/>
                </a:tc>
                <a:tc>
                  <a:txBody>
                    <a:bodyPr/>
                    <a:lstStyle/>
                    <a:p>
                      <a:pPr algn="ctr"/>
                      <a:r>
                        <a:rPr lang="en-US" altLang="zh-CN" sz="1400" dirty="0"/>
                        <a:t>24000</a:t>
                      </a:r>
                      <a:endParaRPr lang="zh-CN" altLang="en-US" sz="1400" dirty="0"/>
                    </a:p>
                  </a:txBody>
                  <a:tcPr anchor="ctr"/>
                </a:tc>
                <a:tc>
                  <a:txBody>
                    <a:bodyPr/>
                    <a:lstStyle/>
                    <a:p>
                      <a:pPr algn="ctr"/>
                      <a:r>
                        <a:rPr lang="en-US" altLang="zh-CN" sz="1400" dirty="0"/>
                        <a:t>400</a:t>
                      </a:r>
                      <a:endParaRPr lang="zh-CN" altLang="en-US" sz="1400" dirty="0"/>
                    </a:p>
                  </a:txBody>
                  <a:tcPr anchor="ctr"/>
                </a:tc>
                <a:extLst>
                  <a:ext uri="{0D108BD9-81ED-4DB2-BD59-A6C34878D82A}">
                    <a16:rowId xmlns:a16="http://schemas.microsoft.com/office/drawing/2014/main" val="2335281847"/>
                  </a:ext>
                </a:extLst>
              </a:tr>
            </a:tbl>
          </a:graphicData>
        </a:graphic>
      </p:graphicFrame>
      <p:sp>
        <p:nvSpPr>
          <p:cNvPr id="7" name="文本框 6">
            <a:extLst>
              <a:ext uri="{FF2B5EF4-FFF2-40B4-BE49-F238E27FC236}">
                <a16:creationId xmlns:a16="http://schemas.microsoft.com/office/drawing/2014/main" id="{DFAC208D-2B27-4396-9826-A751965E1F4D}"/>
              </a:ext>
            </a:extLst>
          </p:cNvPr>
          <p:cNvSpPr txBox="1"/>
          <p:nvPr/>
        </p:nvSpPr>
        <p:spPr>
          <a:xfrm>
            <a:off x="5234730" y="2053096"/>
            <a:ext cx="5696125" cy="369332"/>
          </a:xfrm>
          <a:prstGeom prst="rect">
            <a:avLst/>
          </a:prstGeom>
          <a:noFill/>
        </p:spPr>
        <p:txBody>
          <a:bodyPr wrap="square" rtlCol="0">
            <a:spAutoFit/>
          </a:bodyPr>
          <a:lstStyle/>
          <a:p>
            <a:r>
              <a:rPr lang="zh-CN" altLang="en-US" b="1" dirty="0">
                <a:solidFill>
                  <a:srgbClr val="FFC000"/>
                </a:solidFill>
              </a:rPr>
              <a:t>部队数量</a:t>
            </a:r>
          </a:p>
        </p:txBody>
      </p:sp>
    </p:spTree>
    <p:extLst>
      <p:ext uri="{BB962C8B-B14F-4D97-AF65-F5344CB8AC3E}">
        <p14:creationId xmlns:p14="http://schemas.microsoft.com/office/powerpoint/2010/main" val="1890196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D09360A-3B65-488E-B37D-B2CCB8CE8BF7}"/>
              </a:ext>
            </a:extLst>
          </p:cNvPr>
          <p:cNvSpPr>
            <a:spLocks noGrp="1"/>
          </p:cNvSpPr>
          <p:nvPr>
            <p:ph type="title"/>
          </p:nvPr>
        </p:nvSpPr>
        <p:spPr>
          <a:xfrm>
            <a:off x="4671752" y="365125"/>
            <a:ext cx="6682047" cy="1325563"/>
          </a:xfrm>
        </p:spPr>
        <p:txBody>
          <a:bodyPr/>
          <a:lstStyle/>
          <a:p>
            <a:pPr algn="r"/>
            <a:r>
              <a:rPr lang="zh-CN" altLang="en-US" sz="6000" dirty="0">
                <a:solidFill>
                  <a:srgbClr val="FFC000"/>
                </a:solidFill>
                <a:latin typeface="字魂71号-御守锦书" panose="00000500000000000000" pitchFamily="2" charset="-122"/>
                <a:ea typeface="字魂71号-御守锦书" panose="00000500000000000000" pitchFamily="2" charset="-122"/>
              </a:rPr>
              <a:t>布阵</a:t>
            </a:r>
            <a:r>
              <a:rPr lang="en-US" altLang="zh-CN" sz="6000" dirty="0">
                <a:solidFill>
                  <a:srgbClr val="FFC000"/>
                </a:solidFill>
                <a:latin typeface="字魂71号-御守锦书" panose="00000500000000000000" pitchFamily="2" charset="-122"/>
                <a:ea typeface="字魂71号-御守锦书" panose="00000500000000000000" pitchFamily="2" charset="-122"/>
              </a:rPr>
              <a:t>-</a:t>
            </a:r>
            <a:r>
              <a:rPr lang="zh-CN" altLang="en-US" sz="6000" dirty="0">
                <a:solidFill>
                  <a:srgbClr val="FFC000"/>
                </a:solidFill>
                <a:latin typeface="字魂71号-御守锦书" panose="00000500000000000000" pitchFamily="2" charset="-122"/>
                <a:ea typeface="字魂71号-御守锦书" panose="00000500000000000000" pitchFamily="2" charset="-122"/>
              </a:rPr>
              <a:t>关隘谷口</a:t>
            </a:r>
          </a:p>
        </p:txBody>
      </p:sp>
      <p:sp>
        <p:nvSpPr>
          <p:cNvPr id="4" name="内容占位符 2">
            <a:extLst>
              <a:ext uri="{FF2B5EF4-FFF2-40B4-BE49-F238E27FC236}">
                <a16:creationId xmlns:a16="http://schemas.microsoft.com/office/drawing/2014/main" id="{B2230F45-68F9-4237-BAD4-117C8B1427E8}"/>
              </a:ext>
            </a:extLst>
          </p:cNvPr>
          <p:cNvSpPr txBox="1">
            <a:spLocks/>
          </p:cNvSpPr>
          <p:nvPr/>
        </p:nvSpPr>
        <p:spPr>
          <a:xfrm>
            <a:off x="774442" y="2099387"/>
            <a:ext cx="10422294" cy="4030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lnSpc>
                <a:spcPct val="150000"/>
              </a:lnSpc>
              <a:spcBef>
                <a:spcPts val="2000"/>
              </a:spcBef>
              <a:spcAft>
                <a:spcPts val="2000"/>
              </a:spcAft>
              <a:buFont typeface="Arial" panose="020B0604020202020204" pitchFamily="34" charset="0"/>
              <a:buNone/>
            </a:pPr>
            <a:endParaRPr lang="en-US" altLang="zh-CN" dirty="0">
              <a:solidFill>
                <a:schemeClr val="bg1"/>
              </a:solidFill>
            </a:endParaRPr>
          </a:p>
          <a:p>
            <a:pPr indent="0" algn="ctr">
              <a:lnSpc>
                <a:spcPct val="150000"/>
              </a:lnSpc>
              <a:spcBef>
                <a:spcPts val="2000"/>
              </a:spcBef>
              <a:spcAft>
                <a:spcPts val="2000"/>
              </a:spcAft>
              <a:buFont typeface="Arial" panose="020B0604020202020204" pitchFamily="34" charset="0"/>
              <a:buNone/>
            </a:pPr>
            <a:r>
              <a:rPr lang="zh-CN" altLang="en-US" dirty="0">
                <a:solidFill>
                  <a:srgbClr val="FFC000"/>
                </a:solidFill>
              </a:rPr>
              <a:t>待落州方案通知发布后安排</a:t>
            </a:r>
          </a:p>
        </p:txBody>
      </p:sp>
    </p:spTree>
    <p:extLst>
      <p:ext uri="{BB962C8B-B14F-4D97-AF65-F5344CB8AC3E}">
        <p14:creationId xmlns:p14="http://schemas.microsoft.com/office/powerpoint/2010/main" val="2132682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B459D5-7B60-482B-B41B-67F35DB7B0E3}"/>
              </a:ext>
            </a:extLst>
          </p:cNvPr>
          <p:cNvSpPr>
            <a:spLocks noGrp="1"/>
          </p:cNvSpPr>
          <p:nvPr>
            <p:ph type="title"/>
          </p:nvPr>
        </p:nvSpPr>
        <p:spPr/>
        <p:txBody>
          <a:bodyPr/>
          <a:lstStyle/>
          <a:p>
            <a:pPr algn="r"/>
            <a:r>
              <a:rPr lang="zh-CN" altLang="en-US" sz="6000" dirty="0">
                <a:solidFill>
                  <a:srgbClr val="FFC000"/>
                </a:solidFill>
                <a:latin typeface="字魂71号-御守锦书" panose="00000500000000000000" pitchFamily="2" charset="-122"/>
                <a:ea typeface="字魂71号-御守锦书" panose="00000500000000000000" pitchFamily="2" charset="-122"/>
              </a:rPr>
              <a:t>布阵</a:t>
            </a:r>
            <a:r>
              <a:rPr lang="en-US" altLang="zh-CN" sz="6000" dirty="0">
                <a:solidFill>
                  <a:srgbClr val="FFC000"/>
                </a:solidFill>
                <a:latin typeface="字魂71号-御守锦书" panose="00000500000000000000" pitchFamily="2" charset="-122"/>
                <a:ea typeface="字魂71号-御守锦书" panose="00000500000000000000" pitchFamily="2" charset="-122"/>
              </a:rPr>
              <a:t>-</a:t>
            </a:r>
            <a:r>
              <a:rPr lang="zh-CN" altLang="en-US" sz="6000" dirty="0">
                <a:solidFill>
                  <a:srgbClr val="FFC000"/>
                </a:solidFill>
                <a:latin typeface="字魂71号-御守锦书" panose="00000500000000000000" pitchFamily="2" charset="-122"/>
                <a:ea typeface="字魂71号-御守锦书" panose="00000500000000000000" pitchFamily="2" charset="-122"/>
              </a:rPr>
              <a:t>门神与落城</a:t>
            </a:r>
          </a:p>
        </p:txBody>
      </p:sp>
      <p:sp>
        <p:nvSpPr>
          <p:cNvPr id="3" name="内容占位符 2">
            <a:extLst>
              <a:ext uri="{FF2B5EF4-FFF2-40B4-BE49-F238E27FC236}">
                <a16:creationId xmlns:a16="http://schemas.microsoft.com/office/drawing/2014/main" id="{E7A1085E-0309-4C8B-9833-5CE015409182}"/>
              </a:ext>
            </a:extLst>
          </p:cNvPr>
          <p:cNvSpPr>
            <a:spLocks noGrp="1"/>
          </p:cNvSpPr>
          <p:nvPr>
            <p:ph idx="1"/>
          </p:nvPr>
        </p:nvSpPr>
        <p:spPr>
          <a:xfrm>
            <a:off x="787867" y="2030135"/>
            <a:ext cx="10486937" cy="4113271"/>
          </a:xfrm>
        </p:spPr>
        <p:txBody>
          <a:bodyPr>
            <a:normAutofit/>
          </a:bodyPr>
          <a:lstStyle/>
          <a:p>
            <a:pPr marL="0" indent="0">
              <a:buNone/>
            </a:pPr>
            <a:r>
              <a:rPr lang="zh-CN" altLang="en-US" sz="1600" b="1" dirty="0">
                <a:solidFill>
                  <a:srgbClr val="FFC000"/>
                </a:solidFill>
              </a:rPr>
              <a:t>为盟友高效落城，颁布门神与落城手册</a:t>
            </a:r>
            <a:endParaRPr lang="en-US" altLang="zh-CN" sz="1600" b="1" dirty="0">
              <a:solidFill>
                <a:srgbClr val="FFC000"/>
              </a:solidFill>
            </a:endParaRPr>
          </a:p>
          <a:p>
            <a:pPr marL="0" indent="0">
              <a:buNone/>
            </a:pPr>
            <a:endParaRPr lang="en-US" altLang="zh-CN" sz="1600" dirty="0">
              <a:solidFill>
                <a:srgbClr val="FFC000"/>
              </a:solidFill>
            </a:endParaRPr>
          </a:p>
          <a:p>
            <a:pPr marL="0" indent="0">
              <a:buNone/>
            </a:pPr>
            <a:r>
              <a:rPr lang="en-US" altLang="zh-CN" sz="1600" dirty="0">
                <a:solidFill>
                  <a:srgbClr val="FFC000"/>
                </a:solidFill>
              </a:rPr>
              <a:t>1</a:t>
            </a:r>
            <a:r>
              <a:rPr lang="zh-CN" altLang="en-US" sz="1600" dirty="0">
                <a:solidFill>
                  <a:srgbClr val="FFC000"/>
                </a:solidFill>
              </a:rPr>
              <a:t>、做为门神要有几点基本觉悟：</a:t>
            </a:r>
            <a:endParaRPr lang="en-US" altLang="zh-CN" sz="1600" dirty="0">
              <a:solidFill>
                <a:srgbClr val="FFC000"/>
              </a:solidFill>
            </a:endParaRPr>
          </a:p>
          <a:p>
            <a:pPr>
              <a:buFont typeface="Wingdings" panose="05000000000000000000" pitchFamily="2" charset="2"/>
              <a:buChar char="Ø"/>
            </a:pPr>
            <a:r>
              <a:rPr lang="zh-CN" altLang="en-US" sz="1200" dirty="0">
                <a:solidFill>
                  <a:srgbClr val="00B0F0"/>
                </a:solidFill>
              </a:rPr>
              <a:t>尽可能的随时能联系上，因为门神位置很关键，基本上都是在战区一线，所以闭城时间很关键，相信大家深有体会</a:t>
            </a:r>
            <a:endParaRPr lang="en-US" altLang="zh-CN" sz="1200" dirty="0">
              <a:solidFill>
                <a:srgbClr val="00B0F0"/>
              </a:solidFill>
            </a:endParaRPr>
          </a:p>
          <a:p>
            <a:pPr>
              <a:buFont typeface="Wingdings" panose="05000000000000000000" pitchFamily="2" charset="2"/>
              <a:buChar char="Ø"/>
            </a:pPr>
            <a:r>
              <a:rPr lang="zh-CN" altLang="en-US" sz="1200" dirty="0">
                <a:solidFill>
                  <a:srgbClr val="00B0F0"/>
                </a:solidFill>
              </a:rPr>
              <a:t>把帐号登录信息交予团长以备不时之需（如果联系不到门神，管理会登录门神帐号进行操作）</a:t>
            </a:r>
            <a:endParaRPr lang="en-US" altLang="zh-CN" sz="1200" dirty="0">
              <a:solidFill>
                <a:srgbClr val="00B0F0"/>
              </a:solidFill>
            </a:endParaRPr>
          </a:p>
          <a:p>
            <a:pPr>
              <a:buFont typeface="Wingdings" panose="05000000000000000000" pitchFamily="2" charset="2"/>
              <a:buChar char="Ø"/>
            </a:pPr>
            <a:r>
              <a:rPr lang="zh-CN" altLang="en-US" sz="1200" dirty="0">
                <a:solidFill>
                  <a:srgbClr val="00B0F0"/>
                </a:solidFill>
              </a:rPr>
              <a:t>闭城时间很关键，一定要做好闹钟，没时间操作的一定要向管理报备，管理安排人控号</a:t>
            </a:r>
            <a:endParaRPr lang="en-US" altLang="zh-CN" sz="1200" dirty="0">
              <a:solidFill>
                <a:srgbClr val="00B0F0"/>
              </a:solidFill>
            </a:endParaRPr>
          </a:p>
          <a:p>
            <a:pPr>
              <a:buFont typeface="Wingdings" panose="05000000000000000000" pitchFamily="2" charset="2"/>
              <a:buChar char="Ø"/>
            </a:pPr>
            <a:r>
              <a:rPr lang="zh-CN" altLang="en-US" sz="1200" dirty="0">
                <a:solidFill>
                  <a:srgbClr val="00B0F0"/>
                </a:solidFill>
              </a:rPr>
              <a:t>落城地基一定要第一时间打好，尽量避免盟友混乱之下提前占取门神位置，如发现有人占了位置要第一时间在游戏、在微信联系放地</a:t>
            </a:r>
            <a:endParaRPr lang="en-US" altLang="zh-CN" sz="1200" dirty="0">
              <a:solidFill>
                <a:srgbClr val="00B0F0"/>
              </a:solidFill>
            </a:endParaRPr>
          </a:p>
          <a:p>
            <a:pPr marL="0" indent="0">
              <a:buNone/>
            </a:pPr>
            <a:r>
              <a:rPr lang="en-US" altLang="zh-CN" sz="1600" dirty="0">
                <a:solidFill>
                  <a:srgbClr val="FFC000"/>
                </a:solidFill>
              </a:rPr>
              <a:t>2</a:t>
            </a:r>
            <a:r>
              <a:rPr lang="zh-CN" altLang="en-US" sz="1600" dirty="0">
                <a:solidFill>
                  <a:srgbClr val="FFC000"/>
                </a:solidFill>
              </a:rPr>
              <a:t>、门神堵城之类的一定要听指挥和军团长安排</a:t>
            </a:r>
            <a:endParaRPr lang="en-US" altLang="zh-CN" sz="1600" dirty="0">
              <a:solidFill>
                <a:srgbClr val="FFC000"/>
              </a:solidFill>
            </a:endParaRPr>
          </a:p>
          <a:p>
            <a:pPr marL="0" indent="0">
              <a:buNone/>
            </a:pPr>
            <a:r>
              <a:rPr lang="en-US" altLang="zh-CN" sz="1600" dirty="0">
                <a:solidFill>
                  <a:srgbClr val="FFC000"/>
                </a:solidFill>
              </a:rPr>
              <a:t>3</a:t>
            </a:r>
            <a:r>
              <a:rPr lang="zh-CN" altLang="en-US" sz="1600" dirty="0">
                <a:solidFill>
                  <a:srgbClr val="FFC000"/>
                </a:solidFill>
              </a:rPr>
              <a:t>、门神号尽量使用小号，因为一是点资源可以优先</a:t>
            </a:r>
            <a:r>
              <a:rPr lang="en-US" altLang="zh-CN" sz="1600" dirty="0">
                <a:solidFill>
                  <a:srgbClr val="FFC000"/>
                </a:solidFill>
              </a:rPr>
              <a:t>98</a:t>
            </a:r>
            <a:r>
              <a:rPr lang="zh-CN" altLang="en-US" sz="1600" dirty="0">
                <a:solidFill>
                  <a:srgbClr val="FFC000"/>
                </a:solidFill>
              </a:rPr>
              <a:t>，二是被俘虏了也不会折损战力。如果有高级地基打不动，可以向管理寻求垫刀帮助。</a:t>
            </a:r>
            <a:endParaRPr lang="en-US" altLang="zh-CN" sz="1600" dirty="0">
              <a:solidFill>
                <a:srgbClr val="FFC000"/>
              </a:solidFill>
            </a:endParaRPr>
          </a:p>
          <a:p>
            <a:pPr marL="0" indent="0">
              <a:buNone/>
            </a:pPr>
            <a:r>
              <a:rPr lang="en-US" altLang="zh-CN" sz="1600" dirty="0">
                <a:solidFill>
                  <a:srgbClr val="FFC000"/>
                </a:solidFill>
              </a:rPr>
              <a:t>4</a:t>
            </a:r>
            <a:r>
              <a:rPr lang="zh-CN" altLang="en-US" sz="1600" dirty="0">
                <a:solidFill>
                  <a:srgbClr val="FFC000"/>
                </a:solidFill>
              </a:rPr>
              <a:t>、想迁城去前线打架的同学，落城之前一定要向军团长或者指挥官确定好迁城位置！不要随意迁城！</a:t>
            </a:r>
            <a:endParaRPr lang="en-US" altLang="zh-CN" sz="1600" dirty="0">
              <a:solidFill>
                <a:srgbClr val="FFC000"/>
              </a:solidFill>
            </a:endParaRPr>
          </a:p>
          <a:p>
            <a:pPr marL="0" indent="0">
              <a:buNone/>
            </a:pPr>
            <a:r>
              <a:rPr lang="en-US" altLang="zh-CN" sz="1600" dirty="0">
                <a:solidFill>
                  <a:srgbClr val="FFC000"/>
                </a:solidFill>
              </a:rPr>
              <a:t>5</a:t>
            </a:r>
            <a:r>
              <a:rPr lang="zh-CN" altLang="en-US" sz="1600" dirty="0">
                <a:solidFill>
                  <a:srgbClr val="FFC000"/>
                </a:solidFill>
              </a:rPr>
              <a:t>、向战区、危险地带迁城之前在安全地带打好以后回来的备用地基！升好</a:t>
            </a:r>
            <a:r>
              <a:rPr lang="en-US" altLang="zh-CN" sz="1600" dirty="0">
                <a:solidFill>
                  <a:srgbClr val="FFC000"/>
                </a:solidFill>
              </a:rPr>
              <a:t>98</a:t>
            </a:r>
            <a:r>
              <a:rPr lang="zh-CN" altLang="en-US" sz="1600" dirty="0">
                <a:solidFill>
                  <a:srgbClr val="FFC000"/>
                </a:solidFill>
              </a:rPr>
              <a:t>（九宫八卦）！</a:t>
            </a:r>
            <a:endParaRPr lang="en-US" altLang="zh-CN" sz="1600" dirty="0">
              <a:solidFill>
                <a:srgbClr val="FFC000"/>
              </a:solidFill>
            </a:endParaRPr>
          </a:p>
          <a:p>
            <a:pPr marL="0" indent="0">
              <a:buNone/>
            </a:pPr>
            <a:endParaRPr lang="en-US" altLang="zh-CN" sz="1600" dirty="0">
              <a:solidFill>
                <a:srgbClr val="FFC000"/>
              </a:solidFill>
            </a:endParaRPr>
          </a:p>
        </p:txBody>
      </p:sp>
    </p:spTree>
    <p:extLst>
      <p:ext uri="{BB962C8B-B14F-4D97-AF65-F5344CB8AC3E}">
        <p14:creationId xmlns:p14="http://schemas.microsoft.com/office/powerpoint/2010/main" val="990351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F3292EA-2018-4BFC-92FB-C309CF151EC1}"/>
              </a:ext>
            </a:extLst>
          </p:cNvPr>
          <p:cNvSpPr>
            <a:spLocks noGrp="1"/>
          </p:cNvSpPr>
          <p:nvPr>
            <p:ph type="title"/>
          </p:nvPr>
        </p:nvSpPr>
        <p:spPr>
          <a:xfrm>
            <a:off x="4671752" y="365125"/>
            <a:ext cx="6682047" cy="1325563"/>
          </a:xfrm>
        </p:spPr>
        <p:txBody>
          <a:bodyPr>
            <a:normAutofit/>
          </a:bodyPr>
          <a:lstStyle/>
          <a:p>
            <a:pPr algn="r"/>
            <a:r>
              <a:rPr lang="zh-CN" altLang="en-US" sz="6000" dirty="0">
                <a:solidFill>
                  <a:srgbClr val="FFC000"/>
                </a:solidFill>
                <a:latin typeface="字魂71号-御守锦书" panose="00000500000000000000" pitchFamily="2" charset="-122"/>
                <a:ea typeface="字魂71号-御守锦书" panose="00000500000000000000" pitchFamily="2" charset="-122"/>
              </a:rPr>
              <a:t>布阵</a:t>
            </a:r>
            <a:r>
              <a:rPr lang="en-US" altLang="zh-CN" sz="6000" dirty="0">
                <a:solidFill>
                  <a:srgbClr val="FFC000"/>
                </a:solidFill>
                <a:latin typeface="字魂71号-御守锦书" panose="00000500000000000000" pitchFamily="2" charset="-122"/>
                <a:ea typeface="字魂71号-御守锦书" panose="00000500000000000000" pitchFamily="2" charset="-122"/>
              </a:rPr>
              <a:t>-</a:t>
            </a:r>
            <a:r>
              <a:rPr lang="zh-CN" altLang="en-US" sz="6000" dirty="0">
                <a:solidFill>
                  <a:srgbClr val="FFC000"/>
                </a:solidFill>
                <a:latin typeface="字魂71号-御守锦书" panose="00000500000000000000" pitchFamily="2" charset="-122"/>
                <a:ea typeface="字魂71号-御守锦书" panose="00000500000000000000" pitchFamily="2" charset="-122"/>
              </a:rPr>
              <a:t>工事安排</a:t>
            </a:r>
          </a:p>
        </p:txBody>
      </p:sp>
      <p:sp>
        <p:nvSpPr>
          <p:cNvPr id="5" name="文本框 4">
            <a:extLst>
              <a:ext uri="{FF2B5EF4-FFF2-40B4-BE49-F238E27FC236}">
                <a16:creationId xmlns:a16="http://schemas.microsoft.com/office/drawing/2014/main" id="{43646BBB-4AD7-4CB0-8CDF-25AF2F3CC924}"/>
              </a:ext>
            </a:extLst>
          </p:cNvPr>
          <p:cNvSpPr txBox="1"/>
          <p:nvPr/>
        </p:nvSpPr>
        <p:spPr>
          <a:xfrm>
            <a:off x="771787" y="2090041"/>
            <a:ext cx="4384340" cy="1846659"/>
          </a:xfrm>
          <a:prstGeom prst="rect">
            <a:avLst/>
          </a:prstGeom>
          <a:noFill/>
        </p:spPr>
        <p:txBody>
          <a:bodyPr wrap="square" rtlCol="0">
            <a:spAutoFit/>
          </a:bodyPr>
          <a:lstStyle/>
          <a:p>
            <a:r>
              <a:rPr lang="zh-CN" altLang="en-US" b="1" dirty="0">
                <a:solidFill>
                  <a:srgbClr val="FFC000"/>
                </a:solidFill>
              </a:rPr>
              <a:t>建造位置</a:t>
            </a:r>
            <a:endParaRPr lang="en-US" altLang="zh-CN" b="1" dirty="0">
              <a:solidFill>
                <a:srgbClr val="FFC000"/>
              </a:solidFill>
            </a:endParaRPr>
          </a:p>
          <a:p>
            <a:r>
              <a:rPr lang="zh-CN" altLang="en-US" sz="1600" dirty="0">
                <a:solidFill>
                  <a:srgbClr val="FFC000"/>
                </a:solidFill>
              </a:rPr>
              <a:t>前排放拒马</a:t>
            </a:r>
            <a:r>
              <a:rPr lang="zh-CN" altLang="en-US" sz="1600" dirty="0">
                <a:solidFill>
                  <a:schemeClr val="bg2">
                    <a:lumMod val="75000"/>
                  </a:schemeClr>
                </a:solidFill>
              </a:rPr>
              <a:t>先阻挡敌军行动，</a:t>
            </a:r>
            <a:r>
              <a:rPr lang="zh-CN" altLang="en-US" sz="1600" dirty="0">
                <a:solidFill>
                  <a:srgbClr val="FFC000"/>
                </a:solidFill>
              </a:rPr>
              <a:t>后面箭塔</a:t>
            </a:r>
            <a:r>
              <a:rPr lang="zh-CN" altLang="en-US" sz="1600" dirty="0">
                <a:solidFill>
                  <a:schemeClr val="bg2">
                    <a:lumMod val="75000"/>
                  </a:schemeClr>
                </a:solidFill>
              </a:rPr>
              <a:t>作用范围覆盖蜂窝六格拒马，</a:t>
            </a:r>
            <a:r>
              <a:rPr lang="zh-CN" altLang="en-US" sz="1600" dirty="0">
                <a:solidFill>
                  <a:srgbClr val="FFC000"/>
                </a:solidFill>
              </a:rPr>
              <a:t>后面再建造营帐</a:t>
            </a:r>
            <a:r>
              <a:rPr lang="zh-CN" altLang="en-US" sz="1600" dirty="0">
                <a:solidFill>
                  <a:schemeClr val="bg2">
                    <a:lumMod val="75000"/>
                  </a:schemeClr>
                </a:solidFill>
              </a:rPr>
              <a:t>给部队恢复士气。 </a:t>
            </a:r>
            <a:endParaRPr lang="en-US" altLang="zh-CN" sz="1600" dirty="0">
              <a:solidFill>
                <a:schemeClr val="bg2">
                  <a:lumMod val="75000"/>
                </a:schemeClr>
              </a:solidFill>
            </a:endParaRPr>
          </a:p>
          <a:p>
            <a:endParaRPr lang="en-US" altLang="zh-CN" sz="1600" b="1" dirty="0">
              <a:solidFill>
                <a:schemeClr val="bg2">
                  <a:lumMod val="75000"/>
                </a:schemeClr>
              </a:solidFill>
            </a:endParaRPr>
          </a:p>
          <a:p>
            <a:r>
              <a:rPr lang="zh-CN" altLang="en-US" sz="1600" dirty="0">
                <a:solidFill>
                  <a:schemeClr val="bg2">
                    <a:lumMod val="75000"/>
                  </a:schemeClr>
                </a:solidFill>
              </a:rPr>
              <a:t>此箭塔布局也可用在营帐区内，以防敌人大肆拆营帐。</a:t>
            </a:r>
          </a:p>
        </p:txBody>
      </p:sp>
      <p:pic>
        <p:nvPicPr>
          <p:cNvPr id="8" name="图片 7">
            <a:extLst>
              <a:ext uri="{FF2B5EF4-FFF2-40B4-BE49-F238E27FC236}">
                <a16:creationId xmlns:a16="http://schemas.microsoft.com/office/drawing/2014/main" id="{B5A25B7E-F723-4908-924A-8B98703D7C8C}"/>
              </a:ext>
            </a:extLst>
          </p:cNvPr>
          <p:cNvPicPr>
            <a:picLocks noChangeAspect="1"/>
          </p:cNvPicPr>
          <p:nvPr/>
        </p:nvPicPr>
        <p:blipFill>
          <a:blip r:embed="rId2"/>
          <a:stretch>
            <a:fillRect/>
          </a:stretch>
        </p:blipFill>
        <p:spPr>
          <a:xfrm>
            <a:off x="5156126" y="2028332"/>
            <a:ext cx="6124575" cy="4248150"/>
          </a:xfrm>
          <a:prstGeom prst="rect">
            <a:avLst/>
          </a:prstGeom>
        </p:spPr>
      </p:pic>
    </p:spTree>
    <p:extLst>
      <p:ext uri="{BB962C8B-B14F-4D97-AF65-F5344CB8AC3E}">
        <p14:creationId xmlns:p14="http://schemas.microsoft.com/office/powerpoint/2010/main" val="4182843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D1BEBBCF-1AA9-406C-BE9A-758AC6114815}"/>
              </a:ext>
            </a:extLst>
          </p:cNvPr>
          <p:cNvSpPr txBox="1">
            <a:spLocks/>
          </p:cNvSpPr>
          <p:nvPr/>
        </p:nvSpPr>
        <p:spPr>
          <a:xfrm>
            <a:off x="2419350" y="365125"/>
            <a:ext cx="89344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赛季介绍</a:t>
            </a:r>
          </a:p>
        </p:txBody>
      </p:sp>
      <p:sp>
        <p:nvSpPr>
          <p:cNvPr id="7" name="内容占位符 2">
            <a:extLst>
              <a:ext uri="{FF2B5EF4-FFF2-40B4-BE49-F238E27FC236}">
                <a16:creationId xmlns:a16="http://schemas.microsoft.com/office/drawing/2014/main" id="{DCF86B3C-F75F-4CBD-B778-3C4210A6A669}"/>
              </a:ext>
            </a:extLst>
          </p:cNvPr>
          <p:cNvSpPr txBox="1">
            <a:spLocks/>
          </p:cNvSpPr>
          <p:nvPr/>
        </p:nvSpPr>
        <p:spPr>
          <a:xfrm>
            <a:off x="838200" y="2247901"/>
            <a:ext cx="10172700" cy="3752850"/>
          </a:xfrm>
          <a:prstGeom prst="rect">
            <a:avLst/>
          </a:prstGeom>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95"/>
              </a:spcBef>
              <a:buNone/>
            </a:pPr>
            <a:r>
              <a:rPr lang="zh-CN" altLang="en-US" sz="37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六雄纷争 割据九州</a:t>
            </a:r>
            <a:endParaRPr lang="en-US" altLang="zh-CN" sz="37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sym typeface="+mn-ea"/>
            </a:endParaRPr>
          </a:p>
          <a:p>
            <a:pPr marL="0" indent="0">
              <a:lnSpc>
                <a:spcPct val="120000"/>
              </a:lnSpc>
              <a:spcBef>
                <a:spcPts val="95"/>
              </a:spcBef>
              <a:buNone/>
            </a:pPr>
            <a:r>
              <a:rPr lang="zh-CN" altLang="en-US" sz="3700" dirty="0">
                <a:solidFill>
                  <a:srgbClr val="A5A5A5"/>
                </a:solidFill>
                <a:latin typeface="微软雅黑" panose="020B0503020204020204" pitchFamily="34" charset="-122"/>
                <a:ea typeface="微软雅黑" panose="020B0503020204020204" pitchFamily="34" charset="-122"/>
              </a:rPr>
              <a:t>本次“群雄割据”剧本将</a:t>
            </a:r>
            <a:r>
              <a:rPr lang="zh-CN" altLang="en-US" sz="3700" dirty="0">
                <a:solidFill>
                  <a:srgbClr val="00B0F0"/>
                </a:solidFill>
                <a:latin typeface="微软雅黑" panose="020B0503020204020204" pitchFamily="34" charset="-122"/>
                <a:ea typeface="微软雅黑" panose="020B0503020204020204" pitchFamily="34" charset="-122"/>
              </a:rPr>
              <a:t>不再以选州为开始，变更为选择势力，</a:t>
            </a:r>
            <a:r>
              <a:rPr lang="zh-CN" altLang="en-US" sz="3700" dirty="0">
                <a:solidFill>
                  <a:srgbClr val="A5A5A5"/>
                </a:solidFill>
                <a:latin typeface="微软雅黑" panose="020B0503020204020204" pitchFamily="34" charset="-122"/>
                <a:ea typeface="微软雅黑" panose="020B0503020204020204" pitchFamily="34" charset="-122"/>
              </a:rPr>
              <a:t>乱世三国将分为六大势力，分别为袁绍、曹操、孙策、刘备、 刘璋、马腾。主公可选择加入一方势力，再启赛季征程，而</a:t>
            </a:r>
            <a:r>
              <a:rPr lang="zh-CN" altLang="en-US" sz="3700" dirty="0">
                <a:solidFill>
                  <a:srgbClr val="00B0F0"/>
                </a:solidFill>
                <a:latin typeface="微软雅黑" panose="020B0503020204020204" pitchFamily="34" charset="-122"/>
                <a:ea typeface="微软雅黑" panose="020B0503020204020204" pitchFamily="34" charset="-122"/>
              </a:rPr>
              <a:t>侠客军玩法将不在本剧本出现。</a:t>
            </a:r>
            <a:endParaRPr lang="en-US" altLang="zh-CN" sz="3700" dirty="0">
              <a:solidFill>
                <a:srgbClr val="00B0F0"/>
              </a:solidFill>
              <a:latin typeface="微软雅黑" panose="020B0503020204020204" pitchFamily="34" charset="-122"/>
              <a:ea typeface="微软雅黑" panose="020B0503020204020204" pitchFamily="34" charset="-122"/>
            </a:endParaRPr>
          </a:p>
          <a:p>
            <a:pPr marL="0" indent="0">
              <a:lnSpc>
                <a:spcPct val="120000"/>
              </a:lnSpc>
              <a:spcBef>
                <a:spcPts val="95"/>
              </a:spcBef>
              <a:buNone/>
            </a:pPr>
            <a:endParaRPr lang="en-US" altLang="zh-CN" sz="100" dirty="0">
              <a:solidFill>
                <a:srgbClr val="00B0F0"/>
              </a:solidFill>
            </a:endParaRPr>
          </a:p>
          <a:p>
            <a:pPr marL="0" indent="0">
              <a:lnSpc>
                <a:spcPct val="120000"/>
              </a:lnSpc>
              <a:spcBef>
                <a:spcPts val="95"/>
              </a:spcBef>
              <a:buNone/>
            </a:pPr>
            <a:r>
              <a:rPr lang="zh-CN" altLang="en-US" sz="37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民心系统 以德安邦 </a:t>
            </a:r>
            <a:endParaRPr lang="en-US" altLang="zh-CN" sz="37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endParaRPr>
          </a:p>
          <a:p>
            <a:pPr marL="0" indent="0">
              <a:lnSpc>
                <a:spcPct val="120000"/>
              </a:lnSpc>
              <a:spcBef>
                <a:spcPts val="95"/>
              </a:spcBef>
              <a:buNone/>
            </a:pPr>
            <a:r>
              <a:rPr lang="zh-CN" altLang="en-US" sz="3700" dirty="0">
                <a:solidFill>
                  <a:srgbClr val="A5A5A5"/>
                </a:solidFill>
                <a:latin typeface="微软雅黑" panose="020B0503020204020204" pitchFamily="34" charset="-122"/>
                <a:ea typeface="微软雅黑" panose="020B0503020204020204" pitchFamily="34" charset="-122"/>
              </a:rPr>
              <a:t>为了能让六方势力感受最真实的战场体验，民心系统应运而生。</a:t>
            </a:r>
            <a:r>
              <a:rPr lang="zh-CN" altLang="en-US" sz="3700" dirty="0">
                <a:solidFill>
                  <a:srgbClr val="00B0F0"/>
                </a:solidFill>
                <a:latin typeface="微软雅黑" panose="020B0503020204020204" pitchFamily="34" charset="-122"/>
                <a:ea typeface="微软雅黑" panose="020B0503020204020204" pitchFamily="34" charset="-122"/>
              </a:rPr>
              <a:t>每个郡的民心效果单独计算，</a:t>
            </a:r>
            <a:r>
              <a:rPr lang="zh-CN" altLang="en-US" sz="3700" dirty="0">
                <a:solidFill>
                  <a:srgbClr val="A5A5A5"/>
                </a:solidFill>
                <a:latin typeface="微软雅黑" panose="020B0503020204020204" pitchFamily="34" charset="-122"/>
                <a:ea typeface="微软雅黑" panose="020B0503020204020204" pitchFamily="34" charset="-122"/>
              </a:rPr>
              <a:t>民心值根据各势力的经营情况 增加或者减少，包括攻占码头、城池、建造军屯等行为。以江东地区为例，所属孙策势力的玩家在此建立城池或者建造军屯， 都可提升民心值。如果该地区码头等建筑遭到其他势力（如刘备、曹操势力）的侵占，则会降低民心值。 </a:t>
            </a:r>
            <a:r>
              <a:rPr lang="zh-CN" altLang="en-US" sz="3700" dirty="0">
                <a:solidFill>
                  <a:srgbClr val="00B0F0"/>
                </a:solidFill>
                <a:latin typeface="微软雅黑" panose="020B0503020204020204" pitchFamily="34" charset="-122"/>
                <a:ea typeface="微软雅黑" panose="020B0503020204020204" pitchFamily="34" charset="-122"/>
              </a:rPr>
              <a:t>随着民心值的增加，会给该势力的主公带来不同的增益效果，增益效果为土木振兴、时和岁丰、军心所依等。同时民心数值 的高低决定了对其它势力敌军的负面效果，凡是在该地区的其他势力队伍，士气消耗都会得到相应的增加。</a:t>
            </a:r>
            <a:endParaRPr lang="en-US" altLang="zh-CN" sz="3700" dirty="0">
              <a:solidFill>
                <a:srgbClr val="00B0F0"/>
              </a:solidFill>
              <a:latin typeface="微软雅黑" panose="020B0503020204020204" pitchFamily="34" charset="-122"/>
              <a:ea typeface="微软雅黑" panose="020B0503020204020204" pitchFamily="34" charset="-122"/>
            </a:endParaRPr>
          </a:p>
          <a:p>
            <a:pPr marL="0" indent="0">
              <a:lnSpc>
                <a:spcPct val="120000"/>
              </a:lnSpc>
              <a:spcBef>
                <a:spcPts val="95"/>
              </a:spcBef>
              <a:buNone/>
            </a:pPr>
            <a:endParaRPr lang="en-US" altLang="zh-CN" sz="100" b="1" kern="100" dirty="0">
              <a:solidFill>
                <a:srgbClr val="00B0F0"/>
              </a:solidFill>
              <a:latin typeface="等线" panose="02010600030101010101" pitchFamily="2" charset="-122"/>
              <a:ea typeface="等线" panose="02010600030101010101" pitchFamily="2" charset="-122"/>
              <a:cs typeface="Times New Roman" panose="02020603050405020304" pitchFamily="18" charset="0"/>
              <a:sym typeface="+mn-ea"/>
            </a:endParaRPr>
          </a:p>
          <a:p>
            <a:pPr marL="0" indent="0">
              <a:lnSpc>
                <a:spcPct val="120000"/>
              </a:lnSpc>
              <a:spcBef>
                <a:spcPts val="95"/>
              </a:spcBef>
              <a:buNone/>
            </a:pPr>
            <a:r>
              <a:rPr lang="zh-CN" altLang="en-US" sz="37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sym typeface="+mn-ea"/>
              </a:rPr>
              <a:t>新武将！</a:t>
            </a:r>
            <a:endParaRPr lang="en-US" altLang="zh-CN" sz="37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sym typeface="+mn-ea"/>
            </a:endParaRPr>
          </a:p>
          <a:p>
            <a:pPr marL="0" indent="0">
              <a:lnSpc>
                <a:spcPct val="120000"/>
              </a:lnSpc>
              <a:spcBef>
                <a:spcPts val="95"/>
              </a:spcBef>
              <a:buNone/>
            </a:pPr>
            <a:r>
              <a:rPr lang="zh-CN" altLang="en-US" sz="3700" dirty="0">
                <a:solidFill>
                  <a:srgbClr val="A5A5A5"/>
                </a:solidFill>
                <a:latin typeface="微软雅黑" panose="020B0503020204020204" pitchFamily="34" charset="-122"/>
                <a:ea typeface="微软雅黑" panose="020B0503020204020204" pitchFamily="34" charset="-122"/>
              </a:rPr>
              <a:t>新赛季当然少不了新武将，淮南之主袁术、曹操谋主荀攸、麒麟儿姜维、忠义太守严颜、江表虎臣周泰、陆逊之子陆抗、河 间四将高览、春小太岁张春华，八位强力武将惊艳登场，助各位战略家一臂之力！</a:t>
            </a:r>
            <a:endParaRPr lang="en-US" altLang="zh-CN" sz="3700" dirty="0">
              <a:solidFill>
                <a:srgbClr val="A5A5A5"/>
              </a:solidFill>
              <a:latin typeface="微软雅黑" panose="020B0503020204020204" pitchFamily="34" charset="-122"/>
              <a:ea typeface="微软雅黑" panose="020B0503020204020204" pitchFamily="34" charset="-122"/>
            </a:endParaRPr>
          </a:p>
          <a:p>
            <a:pPr marL="0" indent="0">
              <a:lnSpc>
                <a:spcPct val="120000"/>
              </a:lnSpc>
              <a:spcBef>
                <a:spcPts val="95"/>
              </a:spcBef>
              <a:buNone/>
            </a:pPr>
            <a:endParaRPr lang="en-US" altLang="zh-CN" sz="1100" dirty="0">
              <a:solidFill>
                <a:srgbClr val="A5A5A5"/>
              </a:solidFill>
            </a:endParaRPr>
          </a:p>
          <a:p>
            <a:pPr marL="0" indent="0">
              <a:lnSpc>
                <a:spcPct val="120000"/>
              </a:lnSpc>
              <a:spcBef>
                <a:spcPts val="95"/>
              </a:spcBef>
              <a:buNone/>
            </a:pPr>
            <a:r>
              <a:rPr lang="zh-CN" altLang="en-US" sz="37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全新赛季结算规则！</a:t>
            </a:r>
            <a:endParaRPr lang="en-US" altLang="zh-CN" sz="37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endParaRPr>
          </a:p>
          <a:p>
            <a:pPr marL="0" indent="0">
              <a:lnSpc>
                <a:spcPct val="120000"/>
              </a:lnSpc>
              <a:spcBef>
                <a:spcPts val="95"/>
              </a:spcBef>
              <a:buNone/>
            </a:pPr>
            <a:r>
              <a:rPr lang="zh-CN" altLang="en-US" sz="3700" dirty="0">
                <a:solidFill>
                  <a:srgbClr val="A5A5A5"/>
                </a:solidFill>
                <a:latin typeface="微软雅黑" panose="020B0503020204020204" pitchFamily="34" charset="-122"/>
                <a:ea typeface="微软雅黑" panose="020B0503020204020204" pitchFamily="34" charset="-122"/>
              </a:rPr>
              <a:t>同时剧本赛季的结算规则随之发生改变，将</a:t>
            </a:r>
            <a:r>
              <a:rPr lang="zh-CN" altLang="en-US" sz="3700" dirty="0">
                <a:solidFill>
                  <a:srgbClr val="00B0F0"/>
                </a:solidFill>
                <a:latin typeface="微软雅黑" panose="020B0503020204020204" pitchFamily="34" charset="-122"/>
                <a:ea typeface="微软雅黑" panose="020B0503020204020204" pitchFamily="34" charset="-122"/>
              </a:rPr>
              <a:t>根据主公所属势力的霸业值和个人赛季的贡献值进行判定。每一方势力依据占领 城池的等级与数量获取相应的霸业值，霸业值的高低将决定势力排名，而个人赛季贡献值的多少将决定个人奖励的丰厚程度</a:t>
            </a:r>
            <a:r>
              <a:rPr lang="zh-CN" altLang="en-US" sz="3700" dirty="0">
                <a:solidFill>
                  <a:srgbClr val="A5A5A5"/>
                </a:solidFill>
                <a:latin typeface="微软雅黑" panose="020B0503020204020204" pitchFamily="34" charset="-122"/>
                <a:ea typeface="微软雅黑" panose="020B0503020204020204" pitchFamily="34" charset="-122"/>
              </a:rPr>
              <a:t>。 因此个人所有付出都将得到回报，每一次攻城、击杀都将成为日后论功行赏的资本。 不仅如此，获得霸业奖励的主公，在后续新赛季的功勋商店中还可以兑换稀有限定道具，望诸位主公为己方势力拼尽全力， 奋勇争先！</a:t>
            </a:r>
            <a:endParaRPr lang="en-US" altLang="zh-CN" sz="3700" dirty="0">
              <a:solidFill>
                <a:srgbClr val="A5A5A5"/>
              </a:solidFill>
              <a:latin typeface="微软雅黑" panose="020B0503020204020204" pitchFamily="34" charset="-122"/>
              <a:ea typeface="微软雅黑" panose="020B0503020204020204" pitchFamily="34" charset="-122"/>
            </a:endParaRPr>
          </a:p>
          <a:p>
            <a:pPr marL="0" indent="0">
              <a:lnSpc>
                <a:spcPct val="120000"/>
              </a:lnSpc>
              <a:spcBef>
                <a:spcPts val="95"/>
              </a:spcBef>
              <a:buNone/>
            </a:pPr>
            <a:endParaRPr lang="en-US" altLang="zh-CN" sz="1100" dirty="0">
              <a:solidFill>
                <a:srgbClr val="A5A5A5"/>
              </a:solidFill>
            </a:endParaRPr>
          </a:p>
          <a:p>
            <a:pPr marL="0" indent="0">
              <a:lnSpc>
                <a:spcPct val="120000"/>
              </a:lnSpc>
              <a:spcBef>
                <a:spcPts val="95"/>
              </a:spcBef>
              <a:buNone/>
            </a:pPr>
            <a:r>
              <a:rPr lang="zh-CN" altLang="en-US" sz="37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sym typeface="+mn-ea"/>
              </a:rPr>
              <a:t>开局更高的统御值！</a:t>
            </a:r>
            <a:endParaRPr lang="en-US" altLang="zh-CN" sz="37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sym typeface="+mn-ea"/>
            </a:endParaRPr>
          </a:p>
          <a:p>
            <a:pPr marL="0" indent="0">
              <a:lnSpc>
                <a:spcPct val="120000"/>
              </a:lnSpc>
              <a:spcBef>
                <a:spcPts val="95"/>
              </a:spcBef>
              <a:buNone/>
            </a:pPr>
            <a:r>
              <a:rPr lang="zh-CN" altLang="en-US" sz="3700" dirty="0">
                <a:solidFill>
                  <a:srgbClr val="00B0F0"/>
                </a:solidFill>
                <a:latin typeface="微软雅黑" panose="020B0503020204020204" pitchFamily="34" charset="-122"/>
                <a:ea typeface="微软雅黑" panose="020B0503020204020204" pitchFamily="34" charset="-122"/>
              </a:rPr>
              <a:t>开局统御值由</a:t>
            </a:r>
            <a:r>
              <a:rPr lang="en-US" altLang="zh-CN" sz="3700" dirty="0">
                <a:solidFill>
                  <a:srgbClr val="00B0F0"/>
                </a:solidFill>
                <a:latin typeface="微软雅黑" panose="020B0503020204020204" pitchFamily="34" charset="-122"/>
                <a:ea typeface="微软雅黑" panose="020B0503020204020204" pitchFamily="34" charset="-122"/>
              </a:rPr>
              <a:t>9C</a:t>
            </a:r>
            <a:r>
              <a:rPr lang="zh-CN" altLang="en-US" sz="3700" dirty="0">
                <a:solidFill>
                  <a:srgbClr val="00B0F0"/>
                </a:solidFill>
                <a:latin typeface="微软雅黑" panose="020B0503020204020204" pitchFamily="34" charset="-122"/>
                <a:ea typeface="微软雅黑" panose="020B0503020204020204" pitchFamily="34" charset="-122"/>
              </a:rPr>
              <a:t>调整为</a:t>
            </a:r>
            <a:r>
              <a:rPr lang="en-US" altLang="zh-CN" sz="3700" dirty="0">
                <a:solidFill>
                  <a:srgbClr val="00B0F0"/>
                </a:solidFill>
                <a:latin typeface="微软雅黑" panose="020B0503020204020204" pitchFamily="34" charset="-122"/>
                <a:ea typeface="微软雅黑" panose="020B0503020204020204" pitchFamily="34" charset="-122"/>
              </a:rPr>
              <a:t>15C</a:t>
            </a:r>
            <a:r>
              <a:rPr lang="zh-CN" altLang="en-US" sz="3700" dirty="0">
                <a:solidFill>
                  <a:srgbClr val="A5A5A5"/>
                </a:solidFill>
                <a:latin typeface="微软雅黑" panose="020B0503020204020204" pitchFamily="34" charset="-122"/>
                <a:ea typeface="微软雅黑" panose="020B0503020204020204" pitchFamily="34" charset="-122"/>
              </a:rPr>
              <a:t>，高统御 值武将可以开局就加入开荒阵容，加快转型速度，整体开荒节奏将变得更加难以预测</a:t>
            </a:r>
            <a:endParaRPr lang="en-US" altLang="zh-CN" sz="3700" dirty="0">
              <a:solidFill>
                <a:srgbClr val="A5A5A5"/>
              </a:solidFill>
              <a:latin typeface="微软雅黑" panose="020B0503020204020204" pitchFamily="34" charset="-122"/>
              <a:ea typeface="微软雅黑" panose="020B0503020204020204" pitchFamily="34" charset="-122"/>
            </a:endParaRPr>
          </a:p>
          <a:p>
            <a:pPr marL="0" indent="0">
              <a:lnSpc>
                <a:spcPct val="120000"/>
              </a:lnSpc>
              <a:spcBef>
                <a:spcPts val="95"/>
              </a:spcBef>
              <a:buNone/>
            </a:pPr>
            <a:endParaRPr lang="en-US" altLang="zh-CN" sz="1600" b="1" kern="100" dirty="0">
              <a:solidFill>
                <a:srgbClr val="A5A5A5"/>
              </a:solidFill>
              <a:latin typeface="等线" panose="02010600030101010101" pitchFamily="2" charset="-122"/>
              <a:ea typeface="等线" panose="02010600030101010101" pitchFamily="2" charset="-122"/>
              <a:cs typeface="Times New Roman" panose="02020603050405020304" pitchFamily="18" charset="0"/>
              <a:sym typeface="+mn-ea"/>
            </a:endParaRPr>
          </a:p>
        </p:txBody>
      </p:sp>
    </p:spTree>
    <p:extLst>
      <p:ext uri="{BB962C8B-B14F-4D97-AF65-F5344CB8AC3E}">
        <p14:creationId xmlns:p14="http://schemas.microsoft.com/office/powerpoint/2010/main" val="203004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82AEF73F-D044-4590-9094-4054A8EB2795}"/>
              </a:ext>
            </a:extLst>
          </p:cNvPr>
          <p:cNvPicPr>
            <a:picLocks noChangeAspect="1"/>
          </p:cNvPicPr>
          <p:nvPr/>
        </p:nvPicPr>
        <p:blipFill>
          <a:blip r:embed="rId2"/>
          <a:stretch>
            <a:fillRect/>
          </a:stretch>
        </p:blipFill>
        <p:spPr>
          <a:xfrm>
            <a:off x="7301113" y="3070831"/>
            <a:ext cx="3929736" cy="1053035"/>
          </a:xfrm>
          <a:prstGeom prst="rect">
            <a:avLst/>
          </a:prstGeom>
        </p:spPr>
      </p:pic>
      <p:sp>
        <p:nvSpPr>
          <p:cNvPr id="8" name="标题 1">
            <a:extLst>
              <a:ext uri="{FF2B5EF4-FFF2-40B4-BE49-F238E27FC236}">
                <a16:creationId xmlns:a16="http://schemas.microsoft.com/office/drawing/2014/main" id="{583CB7DA-974F-45A4-9AA5-A71121E84E7D}"/>
              </a:ext>
            </a:extLst>
          </p:cNvPr>
          <p:cNvSpPr txBox="1">
            <a:spLocks/>
          </p:cNvSpPr>
          <p:nvPr/>
        </p:nvSpPr>
        <p:spPr>
          <a:xfrm>
            <a:off x="2419350" y="365125"/>
            <a:ext cx="89344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赛季规则</a:t>
            </a:r>
          </a:p>
        </p:txBody>
      </p:sp>
      <p:sp>
        <p:nvSpPr>
          <p:cNvPr id="9" name="内容占位符 2">
            <a:extLst>
              <a:ext uri="{FF2B5EF4-FFF2-40B4-BE49-F238E27FC236}">
                <a16:creationId xmlns:a16="http://schemas.microsoft.com/office/drawing/2014/main" id="{C102B6E3-691E-4E6B-BB9F-8DEB8ED4B836}"/>
              </a:ext>
            </a:extLst>
          </p:cNvPr>
          <p:cNvSpPr txBox="1">
            <a:spLocks/>
          </p:cNvSpPr>
          <p:nvPr/>
        </p:nvSpPr>
        <p:spPr>
          <a:xfrm>
            <a:off x="838200" y="2247901"/>
            <a:ext cx="10172700" cy="3752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95"/>
              </a:spcBef>
              <a:buNone/>
            </a:pPr>
            <a:endParaRPr lang="en-US" altLang="zh-CN" sz="1400" b="1" kern="100" dirty="0">
              <a:solidFill>
                <a:srgbClr val="A5A5A5"/>
              </a:solidFill>
              <a:latin typeface="等线" panose="02010600030101010101" pitchFamily="2" charset="-122"/>
              <a:ea typeface="等线" panose="02010600030101010101" pitchFamily="2" charset="-122"/>
              <a:cs typeface="Times New Roman" panose="02020603050405020304" pitchFamily="18" charset="0"/>
              <a:sym typeface="+mn-ea"/>
            </a:endParaRPr>
          </a:p>
        </p:txBody>
      </p:sp>
      <p:pic>
        <p:nvPicPr>
          <p:cNvPr id="13" name="图片 12">
            <a:extLst>
              <a:ext uri="{FF2B5EF4-FFF2-40B4-BE49-F238E27FC236}">
                <a16:creationId xmlns:a16="http://schemas.microsoft.com/office/drawing/2014/main" id="{DD9181C7-1AAF-4934-9172-322402F7723B}"/>
              </a:ext>
            </a:extLst>
          </p:cNvPr>
          <p:cNvPicPr>
            <a:picLocks noChangeAspect="1"/>
          </p:cNvPicPr>
          <p:nvPr/>
        </p:nvPicPr>
        <p:blipFill>
          <a:blip r:embed="rId3"/>
          <a:stretch>
            <a:fillRect/>
          </a:stretch>
        </p:blipFill>
        <p:spPr>
          <a:xfrm>
            <a:off x="7312735" y="4074694"/>
            <a:ext cx="3973604" cy="586842"/>
          </a:xfrm>
          <a:prstGeom prst="rect">
            <a:avLst/>
          </a:prstGeom>
        </p:spPr>
      </p:pic>
      <p:pic>
        <p:nvPicPr>
          <p:cNvPr id="15" name="图片 14">
            <a:extLst>
              <a:ext uri="{FF2B5EF4-FFF2-40B4-BE49-F238E27FC236}">
                <a16:creationId xmlns:a16="http://schemas.microsoft.com/office/drawing/2014/main" id="{5AC845D2-D4D4-4548-B886-CBEEA837BBFC}"/>
              </a:ext>
            </a:extLst>
          </p:cNvPr>
          <p:cNvPicPr>
            <a:picLocks noChangeAspect="1"/>
          </p:cNvPicPr>
          <p:nvPr/>
        </p:nvPicPr>
        <p:blipFill>
          <a:blip r:embed="rId4"/>
          <a:stretch>
            <a:fillRect/>
          </a:stretch>
        </p:blipFill>
        <p:spPr>
          <a:xfrm>
            <a:off x="7323046" y="4654912"/>
            <a:ext cx="3973604" cy="718457"/>
          </a:xfrm>
          <a:prstGeom prst="rect">
            <a:avLst/>
          </a:prstGeom>
        </p:spPr>
      </p:pic>
      <p:pic>
        <p:nvPicPr>
          <p:cNvPr id="17" name="图片 16">
            <a:extLst>
              <a:ext uri="{FF2B5EF4-FFF2-40B4-BE49-F238E27FC236}">
                <a16:creationId xmlns:a16="http://schemas.microsoft.com/office/drawing/2014/main" id="{83EAC8C4-D3B6-4C27-A987-836A2922C95D}"/>
              </a:ext>
            </a:extLst>
          </p:cNvPr>
          <p:cNvPicPr>
            <a:picLocks noChangeAspect="1"/>
          </p:cNvPicPr>
          <p:nvPr/>
        </p:nvPicPr>
        <p:blipFill>
          <a:blip r:embed="rId5"/>
          <a:stretch>
            <a:fillRect/>
          </a:stretch>
        </p:blipFill>
        <p:spPr>
          <a:xfrm>
            <a:off x="7323046" y="5328973"/>
            <a:ext cx="3973604" cy="400436"/>
          </a:xfrm>
          <a:prstGeom prst="rect">
            <a:avLst/>
          </a:prstGeom>
        </p:spPr>
      </p:pic>
      <p:pic>
        <p:nvPicPr>
          <p:cNvPr id="19" name="图片 18">
            <a:extLst>
              <a:ext uri="{FF2B5EF4-FFF2-40B4-BE49-F238E27FC236}">
                <a16:creationId xmlns:a16="http://schemas.microsoft.com/office/drawing/2014/main" id="{13487847-1C54-4CBE-9C79-D915590E3712}"/>
              </a:ext>
            </a:extLst>
          </p:cNvPr>
          <p:cNvPicPr>
            <a:picLocks noChangeAspect="1"/>
          </p:cNvPicPr>
          <p:nvPr/>
        </p:nvPicPr>
        <p:blipFill>
          <a:blip r:embed="rId6"/>
          <a:stretch>
            <a:fillRect/>
          </a:stretch>
        </p:blipFill>
        <p:spPr>
          <a:xfrm>
            <a:off x="7323046" y="5735786"/>
            <a:ext cx="3973604" cy="412385"/>
          </a:xfrm>
          <a:prstGeom prst="rect">
            <a:avLst/>
          </a:prstGeom>
        </p:spPr>
      </p:pic>
      <p:pic>
        <p:nvPicPr>
          <p:cNvPr id="21" name="图片 20">
            <a:extLst>
              <a:ext uri="{FF2B5EF4-FFF2-40B4-BE49-F238E27FC236}">
                <a16:creationId xmlns:a16="http://schemas.microsoft.com/office/drawing/2014/main" id="{DE988441-39AB-49A7-B36A-BE7793833BA6}"/>
              </a:ext>
            </a:extLst>
          </p:cNvPr>
          <p:cNvPicPr>
            <a:picLocks noChangeAspect="1"/>
          </p:cNvPicPr>
          <p:nvPr/>
        </p:nvPicPr>
        <p:blipFill>
          <a:blip r:embed="rId7"/>
          <a:stretch>
            <a:fillRect/>
          </a:stretch>
        </p:blipFill>
        <p:spPr>
          <a:xfrm>
            <a:off x="7323047" y="2053086"/>
            <a:ext cx="3929736" cy="1011881"/>
          </a:xfrm>
          <a:prstGeom prst="rect">
            <a:avLst/>
          </a:prstGeom>
        </p:spPr>
      </p:pic>
      <p:sp>
        <p:nvSpPr>
          <p:cNvPr id="2" name="文本框 1">
            <a:extLst>
              <a:ext uri="{FF2B5EF4-FFF2-40B4-BE49-F238E27FC236}">
                <a16:creationId xmlns:a16="http://schemas.microsoft.com/office/drawing/2014/main" id="{63249EF6-9003-4D26-936F-BDD8CDA98225}"/>
              </a:ext>
            </a:extLst>
          </p:cNvPr>
          <p:cNvSpPr txBox="1"/>
          <p:nvPr/>
        </p:nvSpPr>
        <p:spPr>
          <a:xfrm>
            <a:off x="838200" y="2053086"/>
            <a:ext cx="6440979" cy="3939540"/>
          </a:xfrm>
          <a:prstGeom prst="rect">
            <a:avLst/>
          </a:prstGeom>
          <a:noFill/>
        </p:spPr>
        <p:txBody>
          <a:bodyPr wrap="square" rtlCol="0">
            <a:spAutoFit/>
          </a:bodyPr>
          <a:lstStyle/>
          <a:p>
            <a:r>
              <a:rPr lang="zh-CN" altLang="en-US" sz="1500" dirty="0">
                <a:solidFill>
                  <a:srgbClr val="FFC000"/>
                </a:solidFill>
              </a:rPr>
              <a:t>顺势势宜：</a:t>
            </a:r>
            <a:r>
              <a:rPr lang="zh-CN" altLang="en-US" sz="1400" dirty="0">
                <a:solidFill>
                  <a:schemeClr val="bg1">
                    <a:lumMod val="85000"/>
                  </a:schemeClr>
                </a:solidFill>
              </a:rPr>
              <a:t>玩家</a:t>
            </a:r>
            <a:r>
              <a:rPr lang="zh-CN" altLang="en-US" sz="1400" dirty="0">
                <a:solidFill>
                  <a:srgbClr val="00B0F0"/>
                </a:solidFill>
              </a:rPr>
              <a:t>不能在其他势力的范围内迁城以及建造分城</a:t>
            </a:r>
            <a:r>
              <a:rPr lang="zh-CN" altLang="en-US" sz="1400" dirty="0">
                <a:solidFill>
                  <a:schemeClr val="bg1">
                    <a:lumMod val="85000"/>
                  </a:schemeClr>
                </a:solidFill>
              </a:rPr>
              <a:t> 这一点对战斗的影响非常大，由于不能迁城，高战不能及时的进入其他势力进行打仗。 刘璋和孙 策的势力特性可以弥补这个规则带来的麻烦。由于这个机制，想要完全消灭某个 势力变得很难。 </a:t>
            </a:r>
            <a:endParaRPr lang="en-US" altLang="zh-CN" sz="1400" dirty="0">
              <a:solidFill>
                <a:schemeClr val="bg1">
                  <a:lumMod val="85000"/>
                </a:schemeClr>
              </a:solidFill>
            </a:endParaRPr>
          </a:p>
          <a:p>
            <a:r>
              <a:rPr lang="zh-CN" altLang="en-US" sz="300" dirty="0">
                <a:solidFill>
                  <a:schemeClr val="bg1">
                    <a:lumMod val="85000"/>
                  </a:schemeClr>
                </a:solidFill>
              </a:rPr>
              <a:t> </a:t>
            </a:r>
            <a:endParaRPr lang="en-US" altLang="zh-CN" sz="300" dirty="0">
              <a:solidFill>
                <a:schemeClr val="bg1">
                  <a:lumMod val="85000"/>
                </a:schemeClr>
              </a:solidFill>
            </a:endParaRPr>
          </a:p>
          <a:p>
            <a:r>
              <a:rPr lang="zh-CN" altLang="en-US" sz="1500" dirty="0">
                <a:solidFill>
                  <a:srgbClr val="FFC000"/>
                </a:solidFill>
              </a:rPr>
              <a:t>奋勇争先：</a:t>
            </a:r>
            <a:r>
              <a:rPr lang="zh-CN" altLang="en-US" sz="1400" dirty="0">
                <a:solidFill>
                  <a:srgbClr val="00B0F0"/>
                </a:solidFill>
              </a:rPr>
              <a:t>武将</a:t>
            </a:r>
            <a:r>
              <a:rPr lang="en-US" altLang="zh-CN" sz="1400" dirty="0">
                <a:solidFill>
                  <a:srgbClr val="00B0F0"/>
                </a:solidFill>
              </a:rPr>
              <a:t>45</a:t>
            </a:r>
            <a:r>
              <a:rPr lang="zh-CN" altLang="en-US" sz="1400" dirty="0">
                <a:solidFill>
                  <a:srgbClr val="00B0F0"/>
                </a:solidFill>
              </a:rPr>
              <a:t>级之后只能通过玩家战斗到达</a:t>
            </a:r>
            <a:r>
              <a:rPr lang="en-US" altLang="zh-CN" sz="1400" dirty="0">
                <a:solidFill>
                  <a:srgbClr val="00B0F0"/>
                </a:solidFill>
              </a:rPr>
              <a:t>50</a:t>
            </a:r>
            <a:r>
              <a:rPr lang="zh-CN" altLang="en-US" sz="1400" dirty="0">
                <a:solidFill>
                  <a:srgbClr val="00B0F0"/>
                </a:solidFill>
              </a:rPr>
              <a:t>级</a:t>
            </a:r>
            <a:r>
              <a:rPr lang="zh-CN" altLang="en-US" sz="1400" dirty="0">
                <a:solidFill>
                  <a:schemeClr val="bg1">
                    <a:lumMod val="85000"/>
                  </a:schemeClr>
                </a:solidFill>
              </a:rPr>
              <a:t> 不能通过刷</a:t>
            </a:r>
            <a:r>
              <a:rPr lang="en-US" altLang="zh-CN" sz="1400" dirty="0">
                <a:solidFill>
                  <a:schemeClr val="bg1">
                    <a:lumMod val="85000"/>
                  </a:schemeClr>
                </a:solidFill>
              </a:rPr>
              <a:t>6-7</a:t>
            </a:r>
            <a:r>
              <a:rPr lang="zh-CN" altLang="en-US" sz="1400" dirty="0">
                <a:solidFill>
                  <a:schemeClr val="bg1">
                    <a:lumMod val="85000"/>
                  </a:schemeClr>
                </a:solidFill>
              </a:rPr>
              <a:t>级野地快速升级到</a:t>
            </a:r>
            <a:r>
              <a:rPr lang="en-US" altLang="zh-CN" sz="1400" dirty="0">
                <a:solidFill>
                  <a:schemeClr val="bg1">
                    <a:lumMod val="85000"/>
                  </a:schemeClr>
                </a:solidFill>
              </a:rPr>
              <a:t>50</a:t>
            </a:r>
            <a:r>
              <a:rPr lang="zh-CN" altLang="en-US" sz="1400" dirty="0">
                <a:solidFill>
                  <a:schemeClr val="bg1">
                    <a:lumMod val="85000"/>
                  </a:schemeClr>
                </a:solidFill>
              </a:rPr>
              <a:t>了，减少了一定的属性压制，也会让战斗变得更 加猛烈。 </a:t>
            </a:r>
            <a:endParaRPr lang="en-US" altLang="zh-CN" sz="1400" dirty="0">
              <a:solidFill>
                <a:schemeClr val="bg1">
                  <a:lumMod val="85000"/>
                </a:schemeClr>
              </a:solidFill>
            </a:endParaRPr>
          </a:p>
          <a:p>
            <a:r>
              <a:rPr lang="zh-CN" altLang="en-US" sz="800" dirty="0">
                <a:solidFill>
                  <a:schemeClr val="bg1">
                    <a:lumMod val="85000"/>
                  </a:schemeClr>
                </a:solidFill>
              </a:rPr>
              <a:t> </a:t>
            </a:r>
            <a:endParaRPr lang="en-US" altLang="zh-CN" sz="800" dirty="0">
              <a:solidFill>
                <a:schemeClr val="bg1">
                  <a:lumMod val="85000"/>
                </a:schemeClr>
              </a:solidFill>
            </a:endParaRPr>
          </a:p>
          <a:p>
            <a:r>
              <a:rPr lang="zh-CN" altLang="en-US" sz="1400" dirty="0">
                <a:solidFill>
                  <a:srgbClr val="FFC000"/>
                </a:solidFill>
              </a:rPr>
              <a:t>国土保护：</a:t>
            </a:r>
            <a:r>
              <a:rPr lang="zh-CN" altLang="en-US" sz="1400" dirty="0">
                <a:solidFill>
                  <a:srgbClr val="00B0F0"/>
                </a:solidFill>
              </a:rPr>
              <a:t>势力范围内都是国土保护 </a:t>
            </a:r>
            <a:r>
              <a:rPr lang="zh-CN" altLang="en-US" sz="1400" dirty="0">
                <a:solidFill>
                  <a:schemeClr val="bg1">
                    <a:lumMod val="85000"/>
                  </a:schemeClr>
                </a:solidFill>
              </a:rPr>
              <a:t>通过俘虏别人迅速连地的时代过去了，想要消灭一个势力，要慢慢铺路。</a:t>
            </a:r>
            <a:endParaRPr lang="en-US" altLang="zh-CN" sz="1400" dirty="0">
              <a:solidFill>
                <a:schemeClr val="bg1">
                  <a:lumMod val="85000"/>
                </a:schemeClr>
              </a:solidFill>
            </a:endParaRPr>
          </a:p>
          <a:p>
            <a:r>
              <a:rPr lang="zh-CN" altLang="en-US" sz="800" dirty="0">
                <a:solidFill>
                  <a:schemeClr val="bg1">
                    <a:lumMod val="85000"/>
                  </a:schemeClr>
                </a:solidFill>
              </a:rPr>
              <a:t> </a:t>
            </a:r>
            <a:endParaRPr lang="en-US" altLang="zh-CN" sz="1400" dirty="0">
              <a:solidFill>
                <a:schemeClr val="bg1">
                  <a:lumMod val="85000"/>
                </a:schemeClr>
              </a:solidFill>
            </a:endParaRPr>
          </a:p>
          <a:p>
            <a:r>
              <a:rPr lang="zh-CN" altLang="en-US" sz="1500" dirty="0">
                <a:solidFill>
                  <a:srgbClr val="FFC000"/>
                </a:solidFill>
              </a:rPr>
              <a:t>一致对外：</a:t>
            </a:r>
            <a:r>
              <a:rPr lang="zh-CN" altLang="en-US" sz="1400" dirty="0">
                <a:solidFill>
                  <a:srgbClr val="00B0F0"/>
                </a:solidFill>
              </a:rPr>
              <a:t>本势力玩家战斗没有战功和经验 </a:t>
            </a:r>
            <a:r>
              <a:rPr lang="zh-CN" altLang="en-US" sz="1400" dirty="0">
                <a:solidFill>
                  <a:schemeClr val="bg1">
                    <a:lumMod val="85000"/>
                  </a:schemeClr>
                </a:solidFill>
              </a:rPr>
              <a:t>觉得这一点不像是减少玩家之间摩擦而建立的，更像是为了减少某个势力的玩家自己 用小号刷战 功而设立的规定。</a:t>
            </a:r>
            <a:endParaRPr lang="en-US" altLang="zh-CN" sz="1400" dirty="0">
              <a:solidFill>
                <a:schemeClr val="bg1">
                  <a:lumMod val="85000"/>
                </a:schemeClr>
              </a:solidFill>
            </a:endParaRPr>
          </a:p>
          <a:p>
            <a:r>
              <a:rPr lang="zh-CN" altLang="en-US" sz="800" dirty="0">
                <a:solidFill>
                  <a:schemeClr val="bg1">
                    <a:lumMod val="85000"/>
                  </a:schemeClr>
                </a:solidFill>
              </a:rPr>
              <a:t> </a:t>
            </a:r>
            <a:endParaRPr lang="en-US" altLang="zh-CN" sz="800" dirty="0">
              <a:solidFill>
                <a:schemeClr val="bg1">
                  <a:lumMod val="85000"/>
                </a:schemeClr>
              </a:solidFill>
            </a:endParaRPr>
          </a:p>
          <a:p>
            <a:r>
              <a:rPr lang="zh-CN" altLang="en-US" sz="1500" dirty="0">
                <a:solidFill>
                  <a:srgbClr val="FFC000"/>
                </a:solidFill>
              </a:rPr>
              <a:t>民心所向：</a:t>
            </a:r>
            <a:r>
              <a:rPr lang="zh-CN" altLang="en-US" sz="1400" dirty="0">
                <a:solidFill>
                  <a:srgbClr val="00B0F0"/>
                </a:solidFill>
              </a:rPr>
              <a:t>民心系统不容小视 </a:t>
            </a:r>
            <a:r>
              <a:rPr lang="zh-CN" altLang="en-US" sz="1400" dirty="0">
                <a:solidFill>
                  <a:schemeClr val="bg1">
                    <a:lumMod val="85000"/>
                  </a:schemeClr>
                </a:solidFill>
              </a:rPr>
              <a:t>民心系统会影响建筑速度，屯田产量和增加敌军士气消耗，同盟管理应该多鼓励玩家建造军屯，不要为追求虚高的势力值而拼命跟盟友抢地了。 </a:t>
            </a:r>
            <a:endParaRPr lang="en-US" altLang="zh-CN" sz="1400" dirty="0">
              <a:solidFill>
                <a:schemeClr val="bg1">
                  <a:lumMod val="85000"/>
                </a:schemeClr>
              </a:solidFill>
            </a:endParaRPr>
          </a:p>
          <a:p>
            <a:r>
              <a:rPr lang="zh-CN" altLang="en-US" sz="800" dirty="0">
                <a:solidFill>
                  <a:schemeClr val="bg1">
                    <a:lumMod val="85000"/>
                  </a:schemeClr>
                </a:solidFill>
              </a:rPr>
              <a:t> </a:t>
            </a:r>
            <a:endParaRPr lang="en-US" altLang="zh-CN" sz="800" dirty="0">
              <a:solidFill>
                <a:schemeClr val="bg1">
                  <a:lumMod val="85000"/>
                </a:schemeClr>
              </a:solidFill>
            </a:endParaRPr>
          </a:p>
          <a:p>
            <a:r>
              <a:rPr lang="zh-CN" altLang="en-US" sz="1500" dirty="0">
                <a:solidFill>
                  <a:srgbClr val="FFC000"/>
                </a:solidFill>
              </a:rPr>
              <a:t>割据称雄：</a:t>
            </a:r>
            <a:r>
              <a:rPr lang="en-US" altLang="zh-CN" sz="1400" dirty="0">
                <a:solidFill>
                  <a:schemeClr val="bg1">
                    <a:lumMod val="85000"/>
                  </a:schemeClr>
                </a:solidFill>
              </a:rPr>
              <a:t>3-5</a:t>
            </a:r>
            <a:r>
              <a:rPr lang="zh-CN" altLang="en-US" sz="1400" dirty="0">
                <a:solidFill>
                  <a:schemeClr val="bg1">
                    <a:lumMod val="85000"/>
                  </a:schemeClr>
                </a:solidFill>
              </a:rPr>
              <a:t>天关闭东山再起功能 有同盟</a:t>
            </a:r>
            <a:r>
              <a:rPr lang="zh-CN" altLang="en-US" sz="1400" dirty="0">
                <a:solidFill>
                  <a:srgbClr val="00B0F0"/>
                </a:solidFill>
              </a:rPr>
              <a:t>占领了一个</a:t>
            </a:r>
            <a:r>
              <a:rPr lang="en-US" altLang="zh-CN" sz="1400" dirty="0">
                <a:solidFill>
                  <a:srgbClr val="00B0F0"/>
                </a:solidFill>
              </a:rPr>
              <a:t>5</a:t>
            </a:r>
            <a:r>
              <a:rPr lang="zh-CN" altLang="en-US" sz="1400" dirty="0">
                <a:solidFill>
                  <a:srgbClr val="00B0F0"/>
                </a:solidFill>
              </a:rPr>
              <a:t>级城就开启中级势力特性，东山再起的功能就会关闭</a:t>
            </a:r>
            <a:r>
              <a:rPr lang="zh-CN" altLang="en-US" sz="1400" dirty="0">
                <a:solidFill>
                  <a:schemeClr val="bg1">
                    <a:lumMod val="85000"/>
                  </a:schemeClr>
                </a:solidFill>
              </a:rPr>
              <a:t>，所有势力 的玩家就不能再起到其他的势力了。</a:t>
            </a:r>
            <a:endParaRPr lang="zh-CN" altLang="en-US" sz="1500" dirty="0">
              <a:solidFill>
                <a:schemeClr val="bg1">
                  <a:lumMod val="85000"/>
                </a:schemeClr>
              </a:solidFill>
            </a:endParaRPr>
          </a:p>
        </p:txBody>
      </p:sp>
    </p:spTree>
    <p:extLst>
      <p:ext uri="{BB962C8B-B14F-4D97-AF65-F5344CB8AC3E}">
        <p14:creationId xmlns:p14="http://schemas.microsoft.com/office/powerpoint/2010/main" val="732417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F1087BF-0653-434E-95D6-D1A45E188787}"/>
              </a:ext>
            </a:extLst>
          </p:cNvPr>
          <p:cNvSpPr>
            <a:spLocks noGrp="1"/>
          </p:cNvSpPr>
          <p:nvPr>
            <p:ph type="title"/>
          </p:nvPr>
        </p:nvSpPr>
        <p:spPr>
          <a:xfrm>
            <a:off x="4671752" y="365125"/>
            <a:ext cx="6682047" cy="1325563"/>
          </a:xfrm>
        </p:spPr>
        <p:txBody>
          <a:bodyPr/>
          <a:lstStyle/>
          <a:p>
            <a:pPr algn="r"/>
            <a:r>
              <a:rPr lang="en-US" altLang="zh-CN" sz="7200" dirty="0">
                <a:solidFill>
                  <a:srgbClr val="FFC000"/>
                </a:solidFill>
                <a:latin typeface="字魂71号-御守锦书" panose="00000500000000000000" pitchFamily="2" charset="-122"/>
                <a:ea typeface="字魂71号-御守锦书" panose="00000500000000000000" pitchFamily="2" charset="-122"/>
              </a:rPr>
              <a:t>S4-</a:t>
            </a:r>
            <a:r>
              <a:rPr lang="zh-CN" altLang="en-US" sz="7200" dirty="0">
                <a:solidFill>
                  <a:srgbClr val="FFC000"/>
                </a:solidFill>
                <a:latin typeface="字魂71号-御守锦书" panose="00000500000000000000" pitchFamily="2" charset="-122"/>
                <a:ea typeface="字魂71号-御守锦书" panose="00000500000000000000" pitchFamily="2" charset="-122"/>
              </a:rPr>
              <a:t>赛季地图</a:t>
            </a:r>
          </a:p>
        </p:txBody>
      </p:sp>
      <p:sp>
        <p:nvSpPr>
          <p:cNvPr id="5" name="内容占位符 2">
            <a:extLst>
              <a:ext uri="{FF2B5EF4-FFF2-40B4-BE49-F238E27FC236}">
                <a16:creationId xmlns:a16="http://schemas.microsoft.com/office/drawing/2014/main" id="{41A68AA9-3EC5-48F8-AC22-E48B44536345}"/>
              </a:ext>
            </a:extLst>
          </p:cNvPr>
          <p:cNvSpPr>
            <a:spLocks noGrp="1"/>
          </p:cNvSpPr>
          <p:nvPr>
            <p:ph idx="1"/>
          </p:nvPr>
        </p:nvSpPr>
        <p:spPr>
          <a:xfrm>
            <a:off x="771089" y="2038524"/>
            <a:ext cx="10486937" cy="4113271"/>
          </a:xfrm>
        </p:spPr>
        <p:txBody>
          <a:bodyPr/>
          <a:lstStyle/>
          <a:p>
            <a:endParaRPr lang="zh-CN" altLang="en-US" dirty="0"/>
          </a:p>
        </p:txBody>
      </p:sp>
      <p:pic>
        <p:nvPicPr>
          <p:cNvPr id="3" name="图片 2">
            <a:extLst>
              <a:ext uri="{FF2B5EF4-FFF2-40B4-BE49-F238E27FC236}">
                <a16:creationId xmlns:a16="http://schemas.microsoft.com/office/drawing/2014/main" id="{A38A6EE6-60D5-401B-B451-4C32C83F4EC8}"/>
              </a:ext>
            </a:extLst>
          </p:cNvPr>
          <p:cNvPicPr>
            <a:picLocks noChangeAspect="1"/>
          </p:cNvPicPr>
          <p:nvPr/>
        </p:nvPicPr>
        <p:blipFill>
          <a:blip r:embed="rId2"/>
          <a:stretch>
            <a:fillRect/>
          </a:stretch>
        </p:blipFill>
        <p:spPr>
          <a:xfrm>
            <a:off x="2520737" y="2019993"/>
            <a:ext cx="6052811" cy="4150332"/>
          </a:xfrm>
          <a:prstGeom prst="rect">
            <a:avLst/>
          </a:prstGeom>
        </p:spPr>
      </p:pic>
    </p:spTree>
    <p:extLst>
      <p:ext uri="{BB962C8B-B14F-4D97-AF65-F5344CB8AC3E}">
        <p14:creationId xmlns:p14="http://schemas.microsoft.com/office/powerpoint/2010/main" val="1287037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B2EA5AA-5B76-4DAE-9D69-284726C59586}"/>
              </a:ext>
            </a:extLst>
          </p:cNvPr>
          <p:cNvSpPr>
            <a:spLocks noGrp="1"/>
          </p:cNvSpPr>
          <p:nvPr>
            <p:ph type="title"/>
          </p:nvPr>
        </p:nvSpPr>
        <p:spPr>
          <a:xfrm>
            <a:off x="4671752" y="365125"/>
            <a:ext cx="6682047" cy="1325563"/>
          </a:xfrm>
        </p:spPr>
        <p:txBody>
          <a:bodyPr>
            <a:normAutofit/>
          </a:body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赛季地图</a:t>
            </a:r>
            <a:r>
              <a:rPr lang="zh-CN" altLang="en-US" sz="2400" dirty="0">
                <a:solidFill>
                  <a:srgbClr val="FFC000"/>
                </a:solidFill>
                <a:latin typeface="字魂71号-御守锦书" panose="00000500000000000000" pitchFamily="2" charset="-122"/>
                <a:ea typeface="字魂71号-御守锦书" panose="00000500000000000000" pitchFamily="2" charset="-122"/>
              </a:rPr>
              <a:t>（江汉）</a:t>
            </a:r>
            <a:endParaRPr lang="zh-CN" altLang="en-US" sz="7200" dirty="0">
              <a:solidFill>
                <a:srgbClr val="FFC000"/>
              </a:solidFill>
              <a:latin typeface="字魂71号-御守锦书" panose="00000500000000000000" pitchFamily="2" charset="-122"/>
              <a:ea typeface="字魂71号-御守锦书" panose="00000500000000000000" pitchFamily="2" charset="-122"/>
            </a:endParaRPr>
          </a:p>
        </p:txBody>
      </p:sp>
      <p:pic>
        <p:nvPicPr>
          <p:cNvPr id="20" name="内容占位符 19">
            <a:extLst>
              <a:ext uri="{FF2B5EF4-FFF2-40B4-BE49-F238E27FC236}">
                <a16:creationId xmlns:a16="http://schemas.microsoft.com/office/drawing/2014/main" id="{F2B9A0EC-E38F-496C-B7F4-7E2385541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44212"/>
            <a:ext cx="10515600" cy="3714163"/>
          </a:xfrm>
        </p:spPr>
      </p:pic>
    </p:spTree>
    <p:extLst>
      <p:ext uri="{BB962C8B-B14F-4D97-AF65-F5344CB8AC3E}">
        <p14:creationId xmlns:p14="http://schemas.microsoft.com/office/powerpoint/2010/main" val="3819755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780BA04-EC6B-4EB3-99F9-8F00813D6EFB}"/>
              </a:ext>
            </a:extLst>
          </p:cNvPr>
          <p:cNvSpPr>
            <a:spLocks noGrp="1"/>
          </p:cNvSpPr>
          <p:nvPr>
            <p:ph type="title"/>
          </p:nvPr>
        </p:nvSpPr>
        <p:spPr>
          <a:xfrm>
            <a:off x="4671752" y="365125"/>
            <a:ext cx="6682047" cy="1325563"/>
          </a:xfrm>
        </p:spPr>
        <p:txBody>
          <a:bodyPr>
            <a:normAutofit/>
          </a:body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赛季地图</a:t>
            </a:r>
            <a:r>
              <a:rPr lang="zh-CN" altLang="en-US" sz="2400" dirty="0">
                <a:solidFill>
                  <a:srgbClr val="FFC000"/>
                </a:solidFill>
                <a:latin typeface="字魂71号-御守锦书" panose="00000500000000000000" pitchFamily="2" charset="-122"/>
                <a:ea typeface="字魂71号-御守锦书" panose="00000500000000000000" pitchFamily="2" charset="-122"/>
              </a:rPr>
              <a:t>（关中）</a:t>
            </a:r>
            <a:endParaRPr lang="zh-CN" altLang="en-US" sz="7200" dirty="0">
              <a:solidFill>
                <a:srgbClr val="FFC000"/>
              </a:solidFill>
              <a:latin typeface="字魂71号-御守锦书" panose="00000500000000000000" pitchFamily="2" charset="-122"/>
              <a:ea typeface="字魂71号-御守锦书" panose="00000500000000000000" pitchFamily="2" charset="-122"/>
            </a:endParaRPr>
          </a:p>
        </p:txBody>
      </p:sp>
      <p:pic>
        <p:nvPicPr>
          <p:cNvPr id="21" name="内容占位符 20">
            <a:extLst>
              <a:ext uri="{FF2B5EF4-FFF2-40B4-BE49-F238E27FC236}">
                <a16:creationId xmlns:a16="http://schemas.microsoft.com/office/drawing/2014/main" id="{C3D9F6E1-AD41-4628-9FA6-D2F8B58C02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8213" y="2063299"/>
            <a:ext cx="4475456" cy="4105275"/>
          </a:xfrm>
        </p:spPr>
      </p:pic>
    </p:spTree>
    <p:extLst>
      <p:ext uri="{BB962C8B-B14F-4D97-AF65-F5344CB8AC3E}">
        <p14:creationId xmlns:p14="http://schemas.microsoft.com/office/powerpoint/2010/main" val="730686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56908BB1-EBED-4645-8CA3-C519DAECFC6C}"/>
              </a:ext>
            </a:extLst>
          </p:cNvPr>
          <p:cNvSpPr txBox="1">
            <a:spLocks/>
          </p:cNvSpPr>
          <p:nvPr/>
        </p:nvSpPr>
        <p:spPr>
          <a:xfrm>
            <a:off x="2419350" y="365125"/>
            <a:ext cx="89344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势力特性</a:t>
            </a:r>
          </a:p>
        </p:txBody>
      </p:sp>
      <p:sp>
        <p:nvSpPr>
          <p:cNvPr id="7" name="内容占位符 2">
            <a:extLst>
              <a:ext uri="{FF2B5EF4-FFF2-40B4-BE49-F238E27FC236}">
                <a16:creationId xmlns:a16="http://schemas.microsoft.com/office/drawing/2014/main" id="{1367FC29-0C6A-4B80-893A-07CABBF33023}"/>
              </a:ext>
            </a:extLst>
          </p:cNvPr>
          <p:cNvSpPr txBox="1">
            <a:spLocks/>
          </p:cNvSpPr>
          <p:nvPr/>
        </p:nvSpPr>
        <p:spPr>
          <a:xfrm>
            <a:off x="838200" y="2055302"/>
            <a:ext cx="5257800" cy="40770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95"/>
              </a:spcBef>
              <a:buNone/>
            </a:pPr>
            <a:r>
              <a:rPr lang="en-US" altLang="zh-CN" sz="1500" b="1" dirty="0">
                <a:solidFill>
                  <a:schemeClr val="accent2">
                    <a:lumMod val="75000"/>
                  </a:schemeClr>
                </a:solidFill>
              </a:rPr>
              <a:t>【</a:t>
            </a:r>
            <a:r>
              <a:rPr lang="zh-CN" altLang="en-US" sz="1500" b="1" dirty="0">
                <a:solidFill>
                  <a:schemeClr val="accent2">
                    <a:lumMod val="75000"/>
                  </a:schemeClr>
                </a:solidFill>
              </a:rPr>
              <a:t>袁绍势力</a:t>
            </a:r>
            <a:r>
              <a:rPr lang="en-US" altLang="zh-CN" sz="1500" b="1" dirty="0">
                <a:solidFill>
                  <a:schemeClr val="accent2">
                    <a:lumMod val="75000"/>
                  </a:schemeClr>
                </a:solidFill>
              </a:rPr>
              <a:t>】 </a:t>
            </a:r>
            <a:endParaRPr lang="en-US" altLang="zh-CN" sz="1100" dirty="0">
              <a:solidFill>
                <a:schemeClr val="bg1">
                  <a:lumMod val="65000"/>
                </a:schemeClr>
              </a:solidFill>
            </a:endParaRPr>
          </a:p>
          <a:p>
            <a:pPr marL="0" indent="0">
              <a:lnSpc>
                <a:spcPct val="120000"/>
              </a:lnSpc>
              <a:spcBef>
                <a:spcPts val="95"/>
              </a:spcBef>
              <a:buNone/>
            </a:pPr>
            <a:r>
              <a:rPr lang="zh-CN" altLang="en-US" sz="1400" b="1" dirty="0">
                <a:solidFill>
                  <a:srgbClr val="A5A5A5"/>
                </a:solidFill>
              </a:rPr>
              <a:t>从河北进资源州，地形上坐拥最近的司隶入口。地形、攻城加成、弓适性 强化可以 在前中期的抢司隶的</a:t>
            </a:r>
            <a:r>
              <a:rPr lang="en-US" altLang="zh-CN" sz="1400" b="1" dirty="0">
                <a:solidFill>
                  <a:srgbClr val="A5A5A5"/>
                </a:solidFill>
              </a:rPr>
              <a:t>9</a:t>
            </a:r>
            <a:r>
              <a:rPr lang="zh-CN" altLang="en-US" sz="1400" b="1" dirty="0">
                <a:solidFill>
                  <a:srgbClr val="A5A5A5"/>
                </a:solidFill>
              </a:rPr>
              <a:t>级关口攻城战中，叠加形成巨大优势。攻城时的先登 特性可以抵消九宫八 卦的负面压力，中后期可以通过高级箭塔建设防守阵地。</a:t>
            </a:r>
            <a:r>
              <a:rPr lang="zh-CN" altLang="en-US" sz="2000" b="1" dirty="0">
                <a:solidFill>
                  <a:srgbClr val="A5A5A5"/>
                </a:solidFill>
              </a:rPr>
              <a:t> </a:t>
            </a:r>
            <a:endParaRPr lang="en-US" altLang="zh-CN" sz="2000" b="1" dirty="0">
              <a:solidFill>
                <a:srgbClr val="A5A5A5"/>
              </a:solidFill>
            </a:endParaRPr>
          </a:p>
          <a:p>
            <a:pPr marL="0" indent="0">
              <a:lnSpc>
                <a:spcPct val="120000"/>
              </a:lnSpc>
              <a:spcBef>
                <a:spcPts val="95"/>
              </a:spcBef>
              <a:buNone/>
            </a:pPr>
            <a:endParaRPr lang="en-US" altLang="zh-CN" sz="2000" b="1" dirty="0">
              <a:solidFill>
                <a:srgbClr val="A5A5A5"/>
              </a:solidFill>
            </a:endParaRPr>
          </a:p>
          <a:p>
            <a:pPr marL="0" indent="0">
              <a:lnSpc>
                <a:spcPct val="120000"/>
              </a:lnSpc>
              <a:spcBef>
                <a:spcPts val="95"/>
              </a:spcBef>
              <a:buNone/>
            </a:pPr>
            <a:r>
              <a:rPr lang="en-US" altLang="zh-CN" sz="1500" b="1" dirty="0">
                <a:solidFill>
                  <a:schemeClr val="accent2">
                    <a:lumMod val="75000"/>
                  </a:schemeClr>
                </a:solidFill>
              </a:rPr>
              <a:t>【</a:t>
            </a:r>
            <a:r>
              <a:rPr lang="zh-CN" altLang="en-US" sz="1500" b="1" dirty="0">
                <a:solidFill>
                  <a:schemeClr val="accent2">
                    <a:lumMod val="75000"/>
                  </a:schemeClr>
                </a:solidFill>
              </a:rPr>
              <a:t>曹操势力</a:t>
            </a:r>
            <a:r>
              <a:rPr lang="en-US" altLang="zh-CN" sz="1500" b="1" dirty="0">
                <a:solidFill>
                  <a:schemeClr val="accent2">
                    <a:lumMod val="75000"/>
                  </a:schemeClr>
                </a:solidFill>
              </a:rPr>
              <a:t>】 </a:t>
            </a:r>
          </a:p>
          <a:p>
            <a:pPr marL="0" indent="0">
              <a:lnSpc>
                <a:spcPct val="120000"/>
              </a:lnSpc>
              <a:spcBef>
                <a:spcPts val="95"/>
              </a:spcBef>
              <a:buNone/>
            </a:pPr>
            <a:r>
              <a:rPr lang="zh-CN" altLang="en-US" sz="1400" b="1" dirty="0">
                <a:solidFill>
                  <a:srgbClr val="A5A5A5"/>
                </a:solidFill>
              </a:rPr>
              <a:t>前期最强和最容易前期破</a:t>
            </a:r>
            <a:r>
              <a:rPr lang="en-US" altLang="zh-CN" sz="1400" b="1" dirty="0">
                <a:solidFill>
                  <a:srgbClr val="A5A5A5"/>
                </a:solidFill>
              </a:rPr>
              <a:t>7</a:t>
            </a:r>
            <a:r>
              <a:rPr lang="zh-CN" altLang="en-US" sz="1400" b="1" dirty="0">
                <a:solidFill>
                  <a:srgbClr val="A5A5A5"/>
                </a:solidFill>
              </a:rPr>
              <a:t>级关卡进资源州，基础势力特性的名声和屯田 加成可以在 前期拥有更多的资源地和更多的屯田资源，可以确保曹操势力的玩家拥有 更高级的兵营和兵种 科技，大幅强化前期的战力。</a:t>
            </a:r>
            <a:endParaRPr lang="en-US" altLang="zh-CN" sz="1400" b="1" dirty="0">
              <a:solidFill>
                <a:srgbClr val="A5A5A5"/>
              </a:solidFill>
            </a:endParaRPr>
          </a:p>
          <a:p>
            <a:pPr marL="0" indent="0">
              <a:lnSpc>
                <a:spcPct val="120000"/>
              </a:lnSpc>
              <a:spcBef>
                <a:spcPts val="95"/>
              </a:spcBef>
              <a:buNone/>
            </a:pPr>
            <a:endParaRPr lang="en-US" altLang="zh-CN" sz="2000" b="1" dirty="0">
              <a:solidFill>
                <a:srgbClr val="A5A5A5"/>
              </a:solidFill>
            </a:endParaRPr>
          </a:p>
          <a:p>
            <a:pPr marL="0" indent="0">
              <a:lnSpc>
                <a:spcPct val="120000"/>
              </a:lnSpc>
              <a:spcBef>
                <a:spcPts val="95"/>
              </a:spcBef>
              <a:buNone/>
            </a:pPr>
            <a:r>
              <a:rPr lang="en-US" altLang="zh-CN" sz="1500" b="1" dirty="0">
                <a:solidFill>
                  <a:schemeClr val="accent2">
                    <a:lumMod val="75000"/>
                  </a:schemeClr>
                </a:solidFill>
              </a:rPr>
              <a:t>【</a:t>
            </a:r>
            <a:r>
              <a:rPr lang="zh-CN" altLang="en-US" sz="1500" b="1" dirty="0">
                <a:solidFill>
                  <a:schemeClr val="accent2">
                    <a:lumMod val="75000"/>
                  </a:schemeClr>
                </a:solidFill>
              </a:rPr>
              <a:t>孙策势力</a:t>
            </a:r>
            <a:r>
              <a:rPr lang="en-US" altLang="zh-CN" sz="1500" b="1" dirty="0">
                <a:solidFill>
                  <a:schemeClr val="accent2">
                    <a:lumMod val="75000"/>
                  </a:schemeClr>
                </a:solidFill>
              </a:rPr>
              <a:t>】 </a:t>
            </a:r>
          </a:p>
          <a:p>
            <a:pPr marL="0" indent="0">
              <a:lnSpc>
                <a:spcPct val="120000"/>
              </a:lnSpc>
              <a:spcBef>
                <a:spcPts val="95"/>
              </a:spcBef>
              <a:buNone/>
            </a:pPr>
            <a:r>
              <a:rPr lang="zh-CN" altLang="en-US" sz="1400" b="1" dirty="0">
                <a:solidFill>
                  <a:srgbClr val="A5A5A5"/>
                </a:solidFill>
              </a:rPr>
              <a:t>有调动的加速、有资源收入加成。</a:t>
            </a:r>
            <a:endParaRPr lang="en-US" altLang="zh-CN" sz="1800" b="1" dirty="0">
              <a:solidFill>
                <a:srgbClr val="A5A5A5"/>
              </a:solidFill>
            </a:endParaRPr>
          </a:p>
        </p:txBody>
      </p:sp>
      <p:sp>
        <p:nvSpPr>
          <p:cNvPr id="4" name="内容占位符 2">
            <a:extLst>
              <a:ext uri="{FF2B5EF4-FFF2-40B4-BE49-F238E27FC236}">
                <a16:creationId xmlns:a16="http://schemas.microsoft.com/office/drawing/2014/main" id="{99E7C166-26AE-467C-952E-3481514BDED3}"/>
              </a:ext>
            </a:extLst>
          </p:cNvPr>
          <p:cNvSpPr txBox="1">
            <a:spLocks/>
          </p:cNvSpPr>
          <p:nvPr/>
        </p:nvSpPr>
        <p:spPr>
          <a:xfrm>
            <a:off x="6095999" y="2055302"/>
            <a:ext cx="5257800" cy="41189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95"/>
              </a:spcBef>
              <a:buNone/>
            </a:pPr>
            <a:r>
              <a:rPr lang="en-US" altLang="zh-CN" sz="1600" b="1" dirty="0">
                <a:solidFill>
                  <a:schemeClr val="accent2">
                    <a:lumMod val="75000"/>
                  </a:schemeClr>
                </a:solidFill>
              </a:rPr>
              <a:t>【</a:t>
            </a:r>
            <a:r>
              <a:rPr lang="zh-CN" altLang="en-US" sz="1600" b="1" dirty="0">
                <a:solidFill>
                  <a:schemeClr val="accent2">
                    <a:lumMod val="75000"/>
                  </a:schemeClr>
                </a:solidFill>
              </a:rPr>
              <a:t>刘璋势力</a:t>
            </a:r>
            <a:r>
              <a:rPr lang="en-US" altLang="zh-CN" sz="1600" b="1" dirty="0">
                <a:solidFill>
                  <a:schemeClr val="accent2">
                    <a:lumMod val="75000"/>
                  </a:schemeClr>
                </a:solidFill>
              </a:rPr>
              <a:t>】</a:t>
            </a:r>
          </a:p>
          <a:p>
            <a:pPr marL="0" indent="0">
              <a:lnSpc>
                <a:spcPct val="120000"/>
              </a:lnSpc>
              <a:spcBef>
                <a:spcPts val="95"/>
              </a:spcBef>
              <a:buNone/>
            </a:pPr>
            <a:r>
              <a:rPr lang="zh-CN" altLang="en-US" sz="1400" b="1" dirty="0">
                <a:solidFill>
                  <a:srgbClr val="A5A5A5"/>
                </a:solidFill>
              </a:rPr>
              <a:t>适合肝帝，它在广袤野地上的翻地战斗中利用低造兵消耗，高耐久拒马， 辎重营体 力恢复加速的特点，形成巨大优势，非常适合大量活跃平民玩家组成的军团。</a:t>
            </a:r>
            <a:endParaRPr lang="en-US" altLang="zh-CN" sz="1400" b="1" dirty="0">
              <a:solidFill>
                <a:srgbClr val="A5A5A5"/>
              </a:solidFill>
            </a:endParaRPr>
          </a:p>
          <a:p>
            <a:pPr marL="0" indent="0">
              <a:lnSpc>
                <a:spcPct val="120000"/>
              </a:lnSpc>
              <a:spcBef>
                <a:spcPts val="95"/>
              </a:spcBef>
              <a:buNone/>
            </a:pPr>
            <a:endParaRPr lang="en-US" altLang="zh-CN" sz="2000" b="1" dirty="0">
              <a:solidFill>
                <a:srgbClr val="A5A5A5"/>
              </a:solidFill>
            </a:endParaRPr>
          </a:p>
          <a:p>
            <a:pPr marL="0" indent="0">
              <a:lnSpc>
                <a:spcPct val="120000"/>
              </a:lnSpc>
              <a:spcBef>
                <a:spcPts val="95"/>
              </a:spcBef>
              <a:buNone/>
            </a:pPr>
            <a:r>
              <a:rPr lang="en-US" altLang="zh-CN" sz="1600" b="1" dirty="0">
                <a:solidFill>
                  <a:schemeClr val="accent2">
                    <a:lumMod val="75000"/>
                  </a:schemeClr>
                </a:solidFill>
              </a:rPr>
              <a:t>【</a:t>
            </a:r>
            <a:r>
              <a:rPr lang="zh-CN" altLang="en-US" sz="1600" b="1" dirty="0">
                <a:solidFill>
                  <a:schemeClr val="accent2">
                    <a:lumMod val="75000"/>
                  </a:schemeClr>
                </a:solidFill>
              </a:rPr>
              <a:t>刘备势力</a:t>
            </a:r>
            <a:r>
              <a:rPr lang="en-US" altLang="zh-CN" sz="1600" b="1" dirty="0">
                <a:solidFill>
                  <a:schemeClr val="accent2">
                    <a:lumMod val="75000"/>
                  </a:schemeClr>
                </a:solidFill>
              </a:rPr>
              <a:t>】 </a:t>
            </a:r>
          </a:p>
          <a:p>
            <a:pPr marL="0" indent="0">
              <a:lnSpc>
                <a:spcPct val="120000"/>
              </a:lnSpc>
              <a:spcBef>
                <a:spcPts val="95"/>
              </a:spcBef>
              <a:buNone/>
            </a:pPr>
            <a:r>
              <a:rPr lang="zh-CN" altLang="en-US" sz="1400" b="1" dirty="0">
                <a:solidFill>
                  <a:srgbClr val="A5A5A5"/>
                </a:solidFill>
              </a:rPr>
              <a:t>进资源州后离关口最近，同时适合满红大佬发挥的势力，优势在于低战损和石兵八阵的驻守。满红的队伍消耗会更少，可以几千换几万，尤其是满红大佬 驻守在石兵八阵上做防御的话，平民队伍可能要</a:t>
            </a:r>
            <a:r>
              <a:rPr lang="en-US" altLang="zh-CN" sz="1400" b="1" dirty="0">
                <a:solidFill>
                  <a:srgbClr val="A5A5A5"/>
                </a:solidFill>
              </a:rPr>
              <a:t>4/5</a:t>
            </a:r>
            <a:r>
              <a:rPr lang="zh-CN" altLang="en-US" sz="1400" b="1" dirty="0">
                <a:solidFill>
                  <a:srgbClr val="A5A5A5"/>
                </a:solidFill>
              </a:rPr>
              <a:t>队才能交换一队满红</a:t>
            </a:r>
            <a:endParaRPr lang="en-US" altLang="zh-CN" sz="1400" b="1" dirty="0">
              <a:solidFill>
                <a:srgbClr val="A5A5A5"/>
              </a:solidFill>
            </a:endParaRPr>
          </a:p>
          <a:p>
            <a:pPr marL="0" indent="0">
              <a:lnSpc>
                <a:spcPct val="120000"/>
              </a:lnSpc>
              <a:spcBef>
                <a:spcPts val="95"/>
              </a:spcBef>
              <a:buNone/>
            </a:pPr>
            <a:endParaRPr lang="en-US" altLang="zh-CN" sz="2000" b="1" dirty="0">
              <a:solidFill>
                <a:srgbClr val="A5A5A5"/>
              </a:solidFill>
            </a:endParaRPr>
          </a:p>
          <a:p>
            <a:pPr marL="0" indent="0">
              <a:lnSpc>
                <a:spcPct val="120000"/>
              </a:lnSpc>
              <a:spcBef>
                <a:spcPts val="95"/>
              </a:spcBef>
              <a:buNone/>
            </a:pPr>
            <a:r>
              <a:rPr lang="en-US" altLang="zh-CN" sz="1600" b="1" dirty="0">
                <a:solidFill>
                  <a:schemeClr val="accent2">
                    <a:lumMod val="75000"/>
                  </a:schemeClr>
                </a:solidFill>
              </a:rPr>
              <a:t>【</a:t>
            </a:r>
            <a:r>
              <a:rPr lang="zh-CN" altLang="en-US" sz="1600" b="1" dirty="0">
                <a:solidFill>
                  <a:schemeClr val="accent2">
                    <a:lumMod val="75000"/>
                  </a:schemeClr>
                </a:solidFill>
              </a:rPr>
              <a:t>马腾势力</a:t>
            </a:r>
            <a:r>
              <a:rPr lang="en-US" altLang="zh-CN" sz="1600" b="1" dirty="0">
                <a:solidFill>
                  <a:schemeClr val="accent2">
                    <a:lumMod val="75000"/>
                  </a:schemeClr>
                </a:solidFill>
              </a:rPr>
              <a:t>】 </a:t>
            </a:r>
          </a:p>
          <a:p>
            <a:pPr marL="0" indent="0">
              <a:lnSpc>
                <a:spcPct val="120000"/>
              </a:lnSpc>
              <a:spcBef>
                <a:spcPts val="95"/>
              </a:spcBef>
              <a:buNone/>
            </a:pPr>
            <a:r>
              <a:rPr lang="zh-CN" altLang="en-US" sz="1400" b="1" dirty="0">
                <a:solidFill>
                  <a:srgbClr val="A5A5A5"/>
                </a:solidFill>
              </a:rPr>
              <a:t>野战极强，玩家还可以体验不少骑兵的黑科技，如西凉铁骑的甘宁等等。</a:t>
            </a:r>
            <a:endParaRPr lang="en-US" altLang="zh-CN" sz="2000" b="1" dirty="0">
              <a:solidFill>
                <a:srgbClr val="A5A5A5"/>
              </a:solidFill>
              <a:sym typeface="+mn-ea"/>
            </a:endParaRPr>
          </a:p>
        </p:txBody>
      </p:sp>
    </p:spTree>
    <p:extLst>
      <p:ext uri="{BB962C8B-B14F-4D97-AF65-F5344CB8AC3E}">
        <p14:creationId xmlns:p14="http://schemas.microsoft.com/office/powerpoint/2010/main" val="1993121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2DAAA6-CE74-4B27-ADC6-8BABE7CB5510}"/>
              </a:ext>
            </a:extLst>
          </p:cNvPr>
          <p:cNvSpPr txBox="1">
            <a:spLocks/>
          </p:cNvSpPr>
          <p:nvPr/>
        </p:nvSpPr>
        <p:spPr>
          <a:xfrm>
            <a:off x="6258187" y="365125"/>
            <a:ext cx="49998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zh-CN" altLang="en-US" sz="8800" dirty="0">
                <a:solidFill>
                  <a:srgbClr val="FFC000"/>
                </a:solidFill>
                <a:latin typeface="字魂71号-御守锦书" panose="00000500000000000000" pitchFamily="2" charset="-122"/>
                <a:ea typeface="字魂71号-御守锦书" panose="00000500000000000000" pitchFamily="2" charset="-122"/>
              </a:rPr>
              <a:t>目录</a:t>
            </a:r>
          </a:p>
        </p:txBody>
      </p:sp>
      <p:graphicFrame>
        <p:nvGraphicFramePr>
          <p:cNvPr id="14" name="图示 13">
            <a:extLst>
              <a:ext uri="{FF2B5EF4-FFF2-40B4-BE49-F238E27FC236}">
                <a16:creationId xmlns:a16="http://schemas.microsoft.com/office/drawing/2014/main" id="{1ADAF8D5-3E5B-43C0-8797-64C44D79EFB6}"/>
              </a:ext>
            </a:extLst>
          </p:cNvPr>
          <p:cNvGraphicFramePr/>
          <p:nvPr>
            <p:extLst>
              <p:ext uri="{D42A27DB-BD31-4B8C-83A1-F6EECF244321}">
                <p14:modId xmlns:p14="http://schemas.microsoft.com/office/powerpoint/2010/main" val="2324685044"/>
              </p:ext>
            </p:extLst>
          </p:nvPr>
        </p:nvGraphicFramePr>
        <p:xfrm>
          <a:off x="805344" y="2105637"/>
          <a:ext cx="10385570" cy="3976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8937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0A2C603-C654-4917-BFA0-8C5BF740CACC}"/>
              </a:ext>
            </a:extLst>
          </p:cNvPr>
          <p:cNvSpPr txBox="1">
            <a:spLocks/>
          </p:cNvSpPr>
          <p:nvPr/>
        </p:nvSpPr>
        <p:spPr>
          <a:xfrm>
            <a:off x="2419350" y="365125"/>
            <a:ext cx="89344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势力特性</a:t>
            </a:r>
          </a:p>
        </p:txBody>
      </p:sp>
      <p:sp>
        <p:nvSpPr>
          <p:cNvPr id="7" name="内容占位符 2">
            <a:extLst>
              <a:ext uri="{FF2B5EF4-FFF2-40B4-BE49-F238E27FC236}">
                <a16:creationId xmlns:a16="http://schemas.microsoft.com/office/drawing/2014/main" id="{F77385B2-B4BC-4B88-9B63-F5D4A1894594}"/>
              </a:ext>
            </a:extLst>
          </p:cNvPr>
          <p:cNvSpPr txBox="1">
            <a:spLocks/>
          </p:cNvSpPr>
          <p:nvPr/>
        </p:nvSpPr>
        <p:spPr>
          <a:xfrm>
            <a:off x="838200" y="2247901"/>
            <a:ext cx="10172700" cy="3752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95"/>
              </a:spcBef>
              <a:buNone/>
            </a:pPr>
            <a:endParaRPr lang="zh-CN" altLang="en-US" sz="1500" kern="100" dirty="0">
              <a:solidFill>
                <a:schemeClr val="bg1">
                  <a:lumMod val="65000"/>
                </a:schemeClr>
              </a:solidFill>
              <a:latin typeface="等线" panose="02010600030101010101" pitchFamily="2" charset="-122"/>
              <a:ea typeface="等线" panose="02010600030101010101" pitchFamily="2" charset="-122"/>
              <a:cs typeface="Times New Roman" panose="02020603050405020304" pitchFamily="18" charset="0"/>
              <a:sym typeface="+mn-ea"/>
            </a:endParaRPr>
          </a:p>
        </p:txBody>
      </p:sp>
      <p:graphicFrame>
        <p:nvGraphicFramePr>
          <p:cNvPr id="4" name="表格 5">
            <a:extLst>
              <a:ext uri="{FF2B5EF4-FFF2-40B4-BE49-F238E27FC236}">
                <a16:creationId xmlns:a16="http://schemas.microsoft.com/office/drawing/2014/main" id="{43E88C77-7A9A-409B-A8B5-4644AF5CD8E0}"/>
              </a:ext>
            </a:extLst>
          </p:cNvPr>
          <p:cNvGraphicFramePr>
            <a:graphicFrameLocks noGrp="1"/>
          </p:cNvGraphicFramePr>
          <p:nvPr>
            <p:extLst>
              <p:ext uri="{D42A27DB-BD31-4B8C-83A1-F6EECF244321}">
                <p14:modId xmlns:p14="http://schemas.microsoft.com/office/powerpoint/2010/main" val="2189723362"/>
              </p:ext>
            </p:extLst>
          </p:nvPr>
        </p:nvGraphicFramePr>
        <p:xfrm>
          <a:off x="730041" y="1973580"/>
          <a:ext cx="10521134" cy="4273443"/>
        </p:xfrm>
        <a:graphic>
          <a:graphicData uri="http://schemas.openxmlformats.org/drawingml/2006/table">
            <a:tbl>
              <a:tblPr firstRow="1" bandRow="1">
                <a:tableStyleId>{5DA37D80-6434-44D0-A028-1B22A696006F}</a:tableStyleId>
              </a:tblPr>
              <a:tblGrid>
                <a:gridCol w="734677">
                  <a:extLst>
                    <a:ext uri="{9D8B030D-6E8A-4147-A177-3AD203B41FA5}">
                      <a16:colId xmlns:a16="http://schemas.microsoft.com/office/drawing/2014/main" val="536337744"/>
                    </a:ext>
                  </a:extLst>
                </a:gridCol>
                <a:gridCol w="1507082">
                  <a:extLst>
                    <a:ext uri="{9D8B030D-6E8A-4147-A177-3AD203B41FA5}">
                      <a16:colId xmlns:a16="http://schemas.microsoft.com/office/drawing/2014/main" val="3181031216"/>
                    </a:ext>
                  </a:extLst>
                </a:gridCol>
                <a:gridCol w="1508760">
                  <a:extLst>
                    <a:ext uri="{9D8B030D-6E8A-4147-A177-3AD203B41FA5}">
                      <a16:colId xmlns:a16="http://schemas.microsoft.com/office/drawing/2014/main" val="3853906309"/>
                    </a:ext>
                  </a:extLst>
                </a:gridCol>
                <a:gridCol w="3192780">
                  <a:extLst>
                    <a:ext uri="{9D8B030D-6E8A-4147-A177-3AD203B41FA5}">
                      <a16:colId xmlns:a16="http://schemas.microsoft.com/office/drawing/2014/main" val="3025003382"/>
                    </a:ext>
                  </a:extLst>
                </a:gridCol>
                <a:gridCol w="3577835">
                  <a:extLst>
                    <a:ext uri="{9D8B030D-6E8A-4147-A177-3AD203B41FA5}">
                      <a16:colId xmlns:a16="http://schemas.microsoft.com/office/drawing/2014/main" val="290557774"/>
                    </a:ext>
                  </a:extLst>
                </a:gridCol>
              </a:tblGrid>
              <a:tr h="271614">
                <a:tc>
                  <a:txBody>
                    <a:bodyPr/>
                    <a:lstStyle/>
                    <a:p>
                      <a:pPr algn="ctr"/>
                      <a:r>
                        <a:rPr lang="zh-CN" altLang="en-US" sz="1200" dirty="0">
                          <a:solidFill>
                            <a:srgbClr val="FFC000"/>
                          </a:solidFill>
                        </a:rPr>
                        <a:t>势力</a:t>
                      </a:r>
                    </a:p>
                  </a:txBody>
                  <a:tcPr/>
                </a:tc>
                <a:tc>
                  <a:txBody>
                    <a:bodyPr/>
                    <a:lstStyle/>
                    <a:p>
                      <a:pPr algn="ctr"/>
                      <a:r>
                        <a:rPr lang="zh-CN" altLang="en-US" sz="1200" dirty="0">
                          <a:solidFill>
                            <a:srgbClr val="FFC000"/>
                          </a:solidFill>
                        </a:rPr>
                        <a:t>基础特性</a:t>
                      </a:r>
                      <a:r>
                        <a:rPr lang="en-US" altLang="zh-CN" sz="1200" dirty="0">
                          <a:solidFill>
                            <a:srgbClr val="FFC000"/>
                          </a:solidFill>
                        </a:rPr>
                        <a:t>1</a:t>
                      </a:r>
                      <a:endParaRPr lang="zh-CN" altLang="en-US" sz="1200" dirty="0">
                        <a:solidFill>
                          <a:srgbClr val="FFC000"/>
                        </a:solidFill>
                      </a:endParaRPr>
                    </a:p>
                  </a:txBody>
                  <a:tcPr/>
                </a:tc>
                <a:tc>
                  <a:txBody>
                    <a:bodyPr/>
                    <a:lstStyle/>
                    <a:p>
                      <a:pPr algn="ctr"/>
                      <a:r>
                        <a:rPr lang="zh-CN" altLang="en-US" sz="1200" dirty="0">
                          <a:solidFill>
                            <a:srgbClr val="FFC000"/>
                          </a:solidFill>
                        </a:rPr>
                        <a:t>基础特性</a:t>
                      </a:r>
                      <a:r>
                        <a:rPr lang="en-US" altLang="zh-CN" sz="1200" dirty="0">
                          <a:solidFill>
                            <a:srgbClr val="FFC000"/>
                          </a:solidFill>
                        </a:rPr>
                        <a:t>2</a:t>
                      </a:r>
                      <a:endParaRPr lang="zh-CN" altLang="en-US" sz="1200" dirty="0">
                        <a:solidFill>
                          <a:srgbClr val="FFC000"/>
                        </a:solidFill>
                      </a:endParaRPr>
                    </a:p>
                  </a:txBody>
                  <a:tcPr/>
                </a:tc>
                <a:tc>
                  <a:txBody>
                    <a:bodyPr/>
                    <a:lstStyle/>
                    <a:p>
                      <a:pPr algn="ctr"/>
                      <a:r>
                        <a:rPr lang="zh-CN" altLang="en-US" sz="1200" dirty="0">
                          <a:solidFill>
                            <a:srgbClr val="FFC000"/>
                          </a:solidFill>
                        </a:rPr>
                        <a:t>中级特性（皇图霸业</a:t>
                      </a:r>
                      <a:r>
                        <a:rPr lang="en-US" altLang="zh-CN" sz="1200" dirty="0">
                          <a:solidFill>
                            <a:srgbClr val="FFC000"/>
                          </a:solidFill>
                        </a:rPr>
                        <a:t>-</a:t>
                      </a:r>
                      <a:r>
                        <a:rPr lang="zh-CN" altLang="en-US" sz="1200" dirty="0">
                          <a:solidFill>
                            <a:srgbClr val="FFC000"/>
                          </a:solidFill>
                        </a:rPr>
                        <a:t>割据称雄完成后解锁）</a:t>
                      </a:r>
                    </a:p>
                  </a:txBody>
                  <a:tcPr/>
                </a:tc>
                <a:tc>
                  <a:txBody>
                    <a:bodyPr/>
                    <a:lstStyle/>
                    <a:p>
                      <a:pPr algn="ctr"/>
                      <a:r>
                        <a:rPr lang="zh-CN" altLang="en-US" sz="1200" dirty="0">
                          <a:solidFill>
                            <a:srgbClr val="FFC000"/>
                          </a:solidFill>
                        </a:rPr>
                        <a:t>高级特性（皇图霸业</a:t>
                      </a:r>
                      <a:r>
                        <a:rPr lang="en-US" altLang="zh-CN" sz="1200" dirty="0">
                          <a:solidFill>
                            <a:srgbClr val="FFC000"/>
                          </a:solidFill>
                        </a:rPr>
                        <a:t>-</a:t>
                      </a:r>
                      <a:r>
                        <a:rPr lang="zh-CN" altLang="en-US" sz="1200" dirty="0">
                          <a:solidFill>
                            <a:srgbClr val="FFC000"/>
                          </a:solidFill>
                        </a:rPr>
                        <a:t>千军竞发完成后解锁）</a:t>
                      </a:r>
                    </a:p>
                  </a:txBody>
                  <a:tcPr/>
                </a:tc>
                <a:extLst>
                  <a:ext uri="{0D108BD9-81ED-4DB2-BD59-A6C34878D82A}">
                    <a16:rowId xmlns:a16="http://schemas.microsoft.com/office/drawing/2014/main" val="3770827891"/>
                  </a:ext>
                </a:extLst>
              </a:tr>
              <a:tr h="186542">
                <a:tc rowSpan="2">
                  <a:txBody>
                    <a:bodyPr/>
                    <a:lstStyle/>
                    <a:p>
                      <a:pPr algn="ctr"/>
                      <a:r>
                        <a:rPr lang="zh-CN" altLang="en-US" sz="1800" dirty="0">
                          <a:solidFill>
                            <a:srgbClr val="FFC000"/>
                          </a:solidFill>
                        </a:rPr>
                        <a:t>袁绍</a:t>
                      </a:r>
                    </a:p>
                  </a:txBody>
                  <a:tcPr anchor="ctr"/>
                </a:tc>
                <a:tc>
                  <a:txBody>
                    <a:bodyPr/>
                    <a:lstStyle/>
                    <a:p>
                      <a:pPr algn="ctr">
                        <a:lnSpc>
                          <a:spcPts val="1200"/>
                        </a:lnSpc>
                      </a:pPr>
                      <a:r>
                        <a:rPr lang="zh-CN" altLang="en-US" sz="1000" b="1" spc="300" dirty="0">
                          <a:solidFill>
                            <a:schemeClr val="bg1">
                              <a:lumMod val="75000"/>
                            </a:schemeClr>
                          </a:solidFill>
                        </a:rPr>
                        <a:t>箭塔强化</a:t>
                      </a:r>
                    </a:p>
                  </a:txBody>
                  <a:tcPr marR="108000" marT="0" marB="36000" anchor="b"/>
                </a:tc>
                <a:tc>
                  <a:txBody>
                    <a:bodyPr/>
                    <a:lstStyle/>
                    <a:p>
                      <a:pPr algn="ctr">
                        <a:lnSpc>
                          <a:spcPts val="1200"/>
                        </a:lnSpc>
                      </a:pPr>
                      <a:r>
                        <a:rPr lang="zh-CN" altLang="en-US" sz="1000" b="1" spc="300" dirty="0">
                          <a:solidFill>
                            <a:schemeClr val="bg1">
                              <a:lumMod val="75000"/>
                            </a:schemeClr>
                          </a:solidFill>
                        </a:rPr>
                        <a:t>四世三公</a:t>
                      </a:r>
                    </a:p>
                  </a:txBody>
                  <a:tcPr marR="108000" marT="0" marB="36000" anchor="b"/>
                </a:tc>
                <a:tc>
                  <a:txBody>
                    <a:bodyPr/>
                    <a:lstStyle/>
                    <a:p>
                      <a:pPr algn="ctr">
                        <a:lnSpc>
                          <a:spcPts val="1200"/>
                        </a:lnSpc>
                      </a:pPr>
                      <a:r>
                        <a:rPr lang="zh-CN" altLang="en-US" sz="1000" b="1" spc="300" dirty="0">
                          <a:solidFill>
                            <a:schemeClr val="bg1">
                              <a:lumMod val="75000"/>
                            </a:schemeClr>
                          </a:solidFill>
                        </a:rPr>
                        <a:t>先登死士</a:t>
                      </a:r>
                    </a:p>
                  </a:txBody>
                  <a:tcPr marR="108000" marT="0" marB="36000" anchor="b"/>
                </a:tc>
                <a:tc>
                  <a:txBody>
                    <a:bodyPr/>
                    <a:lstStyle/>
                    <a:p>
                      <a:pPr algn="ctr">
                        <a:lnSpc>
                          <a:spcPts val="1200"/>
                        </a:lnSpc>
                      </a:pPr>
                      <a:r>
                        <a:rPr lang="zh-CN" altLang="en-US" sz="1000" b="1" spc="300" dirty="0">
                          <a:solidFill>
                            <a:schemeClr val="bg1">
                              <a:lumMod val="75000"/>
                            </a:schemeClr>
                          </a:solidFill>
                        </a:rPr>
                        <a:t>弓兵锻炼</a:t>
                      </a:r>
                    </a:p>
                  </a:txBody>
                  <a:tcPr marR="108000" marT="0" marB="36000" anchor="b"/>
                </a:tc>
                <a:extLst>
                  <a:ext uri="{0D108BD9-81ED-4DB2-BD59-A6C34878D82A}">
                    <a16:rowId xmlns:a16="http://schemas.microsoft.com/office/drawing/2014/main" val="3240341379"/>
                  </a:ext>
                </a:extLst>
              </a:tr>
              <a:tr h="497959">
                <a:tc vMerge="1">
                  <a:txBody>
                    <a:bodyPr/>
                    <a:lstStyle/>
                    <a:p>
                      <a:endParaRPr lang="zh-CN" altLang="en-US" dirty="0"/>
                    </a:p>
                  </a:txBody>
                  <a:tcPr>
                    <a:noFill/>
                  </a:tcPr>
                </a:tc>
                <a:tc>
                  <a:txBody>
                    <a:bodyPr/>
                    <a:lstStyle/>
                    <a:p>
                      <a:pPr algn="ctr"/>
                      <a:r>
                        <a:rPr lang="zh-CN" altLang="en-US" sz="900" dirty="0">
                          <a:solidFill>
                            <a:srgbClr val="FFC000"/>
                          </a:solidFill>
                        </a:rPr>
                        <a:t>箭塔等级上限增加一级，最高可升至</a:t>
                      </a:r>
                      <a:r>
                        <a:rPr lang="en-US" altLang="zh-CN" sz="900" dirty="0">
                          <a:solidFill>
                            <a:srgbClr val="FFC000"/>
                          </a:solidFill>
                        </a:rPr>
                        <a:t>6</a:t>
                      </a:r>
                      <a:r>
                        <a:rPr lang="zh-CN" altLang="en-US" sz="900" dirty="0">
                          <a:solidFill>
                            <a:srgbClr val="FFC000"/>
                          </a:solidFill>
                        </a:rPr>
                        <a:t>级</a:t>
                      </a:r>
                    </a:p>
                  </a:txBody>
                  <a:tcPr anchor="ctr"/>
                </a:tc>
                <a:tc>
                  <a:txBody>
                    <a:bodyPr/>
                    <a:lstStyle/>
                    <a:p>
                      <a:pPr algn="ctr"/>
                      <a:r>
                        <a:rPr lang="zh-CN" altLang="en-US" sz="900" kern="1200" dirty="0">
                          <a:solidFill>
                            <a:srgbClr val="FFC000"/>
                          </a:solidFill>
                          <a:latin typeface="+mn-lt"/>
                          <a:ea typeface="+mn-ea"/>
                          <a:cs typeface="+mn-cs"/>
                        </a:rPr>
                        <a:t>战术木牛流马获得的资源和预备兵增加</a:t>
                      </a:r>
                      <a:r>
                        <a:rPr lang="en-US" altLang="zh-CN" sz="900" kern="1200" dirty="0">
                          <a:solidFill>
                            <a:srgbClr val="FFC000"/>
                          </a:solidFill>
                          <a:latin typeface="+mn-lt"/>
                          <a:ea typeface="+mn-ea"/>
                          <a:cs typeface="+mn-cs"/>
                        </a:rPr>
                        <a:t>10%</a:t>
                      </a:r>
                      <a:endParaRPr lang="zh-CN" altLang="en-US" sz="900" kern="1200" dirty="0">
                        <a:solidFill>
                          <a:srgbClr val="FFC000"/>
                        </a:solidFill>
                        <a:latin typeface="+mn-lt"/>
                        <a:ea typeface="+mn-ea"/>
                        <a:cs typeface="+mn-cs"/>
                      </a:endParaRPr>
                    </a:p>
                  </a:txBody>
                  <a:tcPr anchor="ctr"/>
                </a:tc>
                <a:tc>
                  <a:txBody>
                    <a:bodyPr/>
                    <a:lstStyle/>
                    <a:p>
                      <a:pPr marL="0" algn="ctr" defTabSz="914400" rtl="0" eaLnBrk="1" latinLnBrk="0" hangingPunct="1"/>
                      <a:r>
                        <a:rPr lang="zh-CN" altLang="en-US" sz="900" kern="1200" dirty="0">
                          <a:solidFill>
                            <a:srgbClr val="FFC000"/>
                          </a:solidFill>
                          <a:latin typeface="+mn-lt"/>
                          <a:ea typeface="+mn-ea"/>
                          <a:cs typeface="+mn-cs"/>
                        </a:rPr>
                        <a:t>可在攻城时使用先登，消耗两策书，先登发动后，战斗前</a:t>
                      </a:r>
                      <a:r>
                        <a:rPr lang="en-US" altLang="zh-CN" sz="900" kern="1200" dirty="0">
                          <a:solidFill>
                            <a:srgbClr val="FFC000"/>
                          </a:solidFill>
                          <a:latin typeface="+mn-lt"/>
                          <a:ea typeface="+mn-ea"/>
                          <a:cs typeface="+mn-cs"/>
                        </a:rPr>
                        <a:t>2</a:t>
                      </a:r>
                      <a:r>
                        <a:rPr lang="zh-CN" altLang="en-US" sz="900" kern="1200" dirty="0">
                          <a:solidFill>
                            <a:srgbClr val="FFC000"/>
                          </a:solidFill>
                          <a:latin typeface="+mn-lt"/>
                          <a:ea typeface="+mn-ea"/>
                          <a:cs typeface="+mn-cs"/>
                        </a:rPr>
                        <a:t>回合增加</a:t>
                      </a:r>
                      <a:r>
                        <a:rPr lang="en-US" altLang="zh-CN" sz="900" kern="1200" dirty="0">
                          <a:solidFill>
                            <a:srgbClr val="FFC000"/>
                          </a:solidFill>
                          <a:latin typeface="+mn-lt"/>
                          <a:ea typeface="+mn-ea"/>
                          <a:cs typeface="+mn-cs"/>
                        </a:rPr>
                        <a:t>13%</a:t>
                      </a:r>
                      <a:r>
                        <a:rPr lang="zh-CN" altLang="en-US" sz="900" kern="1200" dirty="0">
                          <a:solidFill>
                            <a:srgbClr val="FFC000"/>
                          </a:solidFill>
                          <a:latin typeface="+mn-lt"/>
                          <a:ea typeface="+mn-ea"/>
                          <a:cs typeface="+mn-cs"/>
                        </a:rPr>
                        <a:t>伤害，但会在战斗后损失</a:t>
                      </a:r>
                      <a:r>
                        <a:rPr lang="en-US" altLang="zh-CN" sz="900" kern="1200" dirty="0">
                          <a:solidFill>
                            <a:srgbClr val="FFC000"/>
                          </a:solidFill>
                          <a:latin typeface="+mn-lt"/>
                          <a:ea typeface="+mn-ea"/>
                          <a:cs typeface="+mn-cs"/>
                        </a:rPr>
                        <a:t>10%</a:t>
                      </a:r>
                      <a:r>
                        <a:rPr lang="zh-CN" altLang="en-US" sz="900" kern="1200" dirty="0">
                          <a:solidFill>
                            <a:srgbClr val="FFC000"/>
                          </a:solidFill>
                          <a:latin typeface="+mn-lt"/>
                          <a:ea typeface="+mn-ea"/>
                          <a:cs typeface="+mn-cs"/>
                        </a:rPr>
                        <a:t>伤兵</a:t>
                      </a:r>
                    </a:p>
                  </a:txBody>
                  <a:tcPr anchor="ctr"/>
                </a:tc>
                <a:tc>
                  <a:txBody>
                    <a:bodyPr/>
                    <a:lstStyle/>
                    <a:p>
                      <a:pPr marL="0" algn="ctr" defTabSz="914400" rtl="0" eaLnBrk="1" latinLnBrk="0" hangingPunct="1"/>
                      <a:r>
                        <a:rPr lang="zh-CN" altLang="en-US" sz="900" kern="1200" dirty="0">
                          <a:solidFill>
                            <a:srgbClr val="FFC000"/>
                          </a:solidFill>
                          <a:latin typeface="+mn-lt"/>
                          <a:ea typeface="+mn-ea"/>
                          <a:cs typeface="+mn-cs"/>
                        </a:rPr>
                        <a:t>玩家可获得赛季限定宝物</a:t>
                      </a:r>
                      <a:r>
                        <a:rPr lang="en-US" altLang="zh-CN" sz="900" kern="1200" dirty="0">
                          <a:solidFill>
                            <a:srgbClr val="FFC000"/>
                          </a:solidFill>
                          <a:latin typeface="+mn-lt"/>
                          <a:ea typeface="+mn-ea"/>
                          <a:cs typeface="+mn-cs"/>
                        </a:rPr>
                        <a:t>:</a:t>
                      </a:r>
                      <a:r>
                        <a:rPr lang="zh-CN" altLang="en-US" sz="900" kern="1200" dirty="0">
                          <a:solidFill>
                            <a:srgbClr val="FFC000"/>
                          </a:solidFill>
                          <a:latin typeface="+mn-lt"/>
                          <a:ea typeface="+mn-ea"/>
                          <a:cs typeface="+mn-cs"/>
                        </a:rPr>
                        <a:t>弓术集。</a:t>
                      </a:r>
                      <a:endParaRPr lang="en-US" altLang="zh-CN" sz="900" kern="1200" dirty="0">
                        <a:solidFill>
                          <a:srgbClr val="FFC000"/>
                        </a:solidFill>
                        <a:latin typeface="+mn-lt"/>
                        <a:ea typeface="+mn-ea"/>
                        <a:cs typeface="+mn-cs"/>
                      </a:endParaRPr>
                    </a:p>
                    <a:p>
                      <a:pPr marL="0" algn="ctr" defTabSz="914400" rtl="0" eaLnBrk="1" latinLnBrk="0" hangingPunct="1"/>
                      <a:r>
                        <a:rPr lang="zh-CN" altLang="en-US" sz="900" kern="1200" dirty="0">
                          <a:solidFill>
                            <a:srgbClr val="FFC000"/>
                          </a:solidFill>
                          <a:latin typeface="+mn-lt"/>
                          <a:ea typeface="+mn-ea"/>
                          <a:cs typeface="+mn-cs"/>
                        </a:rPr>
                        <a:t>武将装备后弓兵兵种适性提升至</a:t>
                      </a:r>
                      <a:r>
                        <a:rPr lang="en-US" altLang="zh-CN" sz="900" kern="1200" dirty="0">
                          <a:solidFill>
                            <a:srgbClr val="FFC000"/>
                          </a:solidFill>
                          <a:latin typeface="+mn-lt"/>
                          <a:ea typeface="+mn-ea"/>
                          <a:cs typeface="+mn-cs"/>
                        </a:rPr>
                        <a:t>S</a:t>
                      </a:r>
                      <a:r>
                        <a:rPr lang="zh-CN" altLang="en-US" sz="900" kern="1200" dirty="0">
                          <a:solidFill>
                            <a:srgbClr val="FFC000"/>
                          </a:solidFill>
                          <a:latin typeface="+mn-lt"/>
                          <a:ea typeface="+mn-ea"/>
                          <a:cs typeface="+mn-cs"/>
                        </a:rPr>
                        <a:t>，对仙人无效。同时商贾中会开启势力商店，出售一册 额外的骑兵要略及骑兵要略的洗练书和特技书</a:t>
                      </a:r>
                    </a:p>
                  </a:txBody>
                  <a:tcPr anchor="ctr"/>
                </a:tc>
                <a:extLst>
                  <a:ext uri="{0D108BD9-81ED-4DB2-BD59-A6C34878D82A}">
                    <a16:rowId xmlns:a16="http://schemas.microsoft.com/office/drawing/2014/main" val="754883602"/>
                  </a:ext>
                </a:extLst>
              </a:tr>
              <a:tr h="186542">
                <a:tc rowSpan="2">
                  <a:txBody>
                    <a:bodyPr/>
                    <a:lstStyle/>
                    <a:p>
                      <a:pPr algn="ctr"/>
                      <a:r>
                        <a:rPr lang="zh-CN" altLang="en-US" sz="1800" dirty="0">
                          <a:solidFill>
                            <a:srgbClr val="FFC000"/>
                          </a:solidFill>
                        </a:rPr>
                        <a:t>曹操</a:t>
                      </a:r>
                    </a:p>
                  </a:txBody>
                  <a:tcPr anchor="ctr"/>
                </a:tc>
                <a:tc>
                  <a:txBody>
                    <a:bodyPr/>
                    <a:lstStyle/>
                    <a:p>
                      <a:pPr algn="ctr">
                        <a:lnSpc>
                          <a:spcPts val="1200"/>
                        </a:lnSpc>
                      </a:pPr>
                      <a:r>
                        <a:rPr lang="zh-CN" altLang="en-US" sz="1000" b="1" spc="300" dirty="0">
                          <a:solidFill>
                            <a:schemeClr val="bg1">
                              <a:lumMod val="75000"/>
                            </a:schemeClr>
                          </a:solidFill>
                        </a:rPr>
                        <a:t>号令诸侯</a:t>
                      </a:r>
                    </a:p>
                  </a:txBody>
                  <a:tcPr marR="108000" marT="0" marB="36000" anchor="b"/>
                </a:tc>
                <a:tc>
                  <a:txBody>
                    <a:bodyPr/>
                    <a:lstStyle/>
                    <a:p>
                      <a:pPr algn="ctr">
                        <a:lnSpc>
                          <a:spcPts val="1200"/>
                        </a:lnSpc>
                      </a:pPr>
                      <a:r>
                        <a:rPr lang="zh-CN" altLang="en-US" sz="1000" b="1" spc="300" dirty="0">
                          <a:solidFill>
                            <a:schemeClr val="bg1">
                              <a:lumMod val="75000"/>
                            </a:schemeClr>
                          </a:solidFill>
                        </a:rPr>
                        <a:t>屯田令</a:t>
                      </a:r>
                    </a:p>
                  </a:txBody>
                  <a:tcPr marR="108000" marT="0" marB="36000" anchor="b"/>
                </a:tc>
                <a:tc>
                  <a:txBody>
                    <a:bodyPr/>
                    <a:lstStyle/>
                    <a:p>
                      <a:pPr algn="ctr">
                        <a:lnSpc>
                          <a:spcPts val="1200"/>
                        </a:lnSpc>
                      </a:pPr>
                      <a:r>
                        <a:rPr lang="zh-CN" altLang="en-US" sz="1000" b="1" spc="300" dirty="0">
                          <a:solidFill>
                            <a:schemeClr val="bg1">
                              <a:lumMod val="75000"/>
                            </a:schemeClr>
                          </a:solidFill>
                        </a:rPr>
                        <a:t>霹雳车</a:t>
                      </a:r>
                    </a:p>
                  </a:txBody>
                  <a:tcPr marR="108000" marT="0" marB="36000" anchor="b"/>
                </a:tc>
                <a:tc>
                  <a:txBody>
                    <a:bodyPr/>
                    <a:lstStyle/>
                    <a:p>
                      <a:pPr algn="ctr">
                        <a:lnSpc>
                          <a:spcPts val="1200"/>
                        </a:lnSpc>
                      </a:pPr>
                      <a:r>
                        <a:rPr lang="zh-CN" altLang="en-US" sz="1000" b="1" spc="300" dirty="0">
                          <a:solidFill>
                            <a:schemeClr val="bg1">
                              <a:lumMod val="75000"/>
                            </a:schemeClr>
                          </a:solidFill>
                        </a:rPr>
                        <a:t>军制改革</a:t>
                      </a:r>
                    </a:p>
                  </a:txBody>
                  <a:tcPr marR="108000" marT="0" marB="36000" anchor="b"/>
                </a:tc>
                <a:extLst>
                  <a:ext uri="{0D108BD9-81ED-4DB2-BD59-A6C34878D82A}">
                    <a16:rowId xmlns:a16="http://schemas.microsoft.com/office/drawing/2014/main" val="1176937327"/>
                  </a:ext>
                </a:extLst>
              </a:tr>
              <a:tr h="354123">
                <a:tc vMerge="1">
                  <a:txBody>
                    <a:bodyPr/>
                    <a:lstStyle/>
                    <a:p>
                      <a:endParaRPr lang="zh-CN" altLang="en-US" dirty="0"/>
                    </a:p>
                  </a:txBody>
                  <a:tcPr>
                    <a:noFill/>
                  </a:tcPr>
                </a:tc>
                <a:tc>
                  <a:txBody>
                    <a:bodyPr/>
                    <a:lstStyle/>
                    <a:p>
                      <a:pPr marL="0" algn="ctr" defTabSz="914400" rtl="0" eaLnBrk="1" latinLnBrk="0" hangingPunct="1"/>
                      <a:r>
                        <a:rPr lang="zh-CN" altLang="en-US" sz="900" kern="1200" dirty="0">
                          <a:solidFill>
                            <a:srgbClr val="FFC000"/>
                          </a:solidFill>
                          <a:latin typeface="+mn-lt"/>
                          <a:ea typeface="+mn-ea"/>
                          <a:cs typeface="+mn-cs"/>
                        </a:rPr>
                        <a:t>名声提升速度增加</a:t>
                      </a:r>
                      <a:r>
                        <a:rPr lang="en-US" altLang="zh-CN" sz="900" kern="1200" dirty="0">
                          <a:solidFill>
                            <a:srgbClr val="FFC000"/>
                          </a:solidFill>
                          <a:latin typeface="+mn-lt"/>
                          <a:ea typeface="+mn-ea"/>
                          <a:cs typeface="+mn-cs"/>
                        </a:rPr>
                        <a:t>10% </a:t>
                      </a:r>
                      <a:endParaRPr lang="zh-CN" altLang="en-US" sz="900" kern="1200" dirty="0">
                        <a:solidFill>
                          <a:srgbClr val="FFC000"/>
                        </a:solidFill>
                        <a:latin typeface="+mn-lt"/>
                        <a:ea typeface="+mn-ea"/>
                        <a:cs typeface="+mn-cs"/>
                      </a:endParaRPr>
                    </a:p>
                  </a:txBody>
                  <a:tcPr anchor="ctr"/>
                </a:tc>
                <a:tc>
                  <a:txBody>
                    <a:bodyPr/>
                    <a:lstStyle/>
                    <a:p>
                      <a:pPr marL="0" algn="ctr" defTabSz="914400" rtl="0" eaLnBrk="1" latinLnBrk="0" hangingPunct="1"/>
                      <a:r>
                        <a:rPr lang="zh-CN" altLang="en-US" sz="900" kern="1200" dirty="0">
                          <a:solidFill>
                            <a:srgbClr val="FFC000"/>
                          </a:solidFill>
                          <a:latin typeface="+mn-lt"/>
                          <a:ea typeface="+mn-ea"/>
                          <a:cs typeface="+mn-cs"/>
                        </a:rPr>
                        <a:t>屯田获得的资源增加</a:t>
                      </a:r>
                      <a:r>
                        <a:rPr lang="en-US" altLang="zh-CN" sz="900" kern="1200" dirty="0">
                          <a:solidFill>
                            <a:srgbClr val="FFC000"/>
                          </a:solidFill>
                          <a:latin typeface="+mn-lt"/>
                          <a:ea typeface="+mn-ea"/>
                          <a:cs typeface="+mn-cs"/>
                        </a:rPr>
                        <a:t>10%</a:t>
                      </a:r>
                      <a:endParaRPr lang="zh-CN" altLang="en-US" sz="900" kern="1200" dirty="0">
                        <a:solidFill>
                          <a:srgbClr val="FFC000"/>
                        </a:solidFill>
                        <a:latin typeface="+mn-lt"/>
                        <a:ea typeface="+mn-ea"/>
                        <a:cs typeface="+mn-cs"/>
                      </a:endParaRPr>
                    </a:p>
                  </a:txBody>
                  <a:tcPr anchor="ctr"/>
                </a:tc>
                <a:tc>
                  <a:txBody>
                    <a:bodyPr/>
                    <a:lstStyle/>
                    <a:p>
                      <a:pPr marL="0" algn="ctr" defTabSz="914400" rtl="0" eaLnBrk="1" latinLnBrk="0" hangingPunct="1"/>
                      <a:r>
                        <a:rPr lang="zh-CN" altLang="en-US" sz="900" kern="1200" dirty="0">
                          <a:solidFill>
                            <a:srgbClr val="FFC000"/>
                          </a:solidFill>
                          <a:latin typeface="+mn-lt"/>
                          <a:ea typeface="+mn-ea"/>
                          <a:cs typeface="+mn-cs"/>
                        </a:rPr>
                        <a:t>器械攻城值提升</a:t>
                      </a:r>
                      <a:r>
                        <a:rPr lang="en-US" altLang="zh-CN" sz="900" kern="1200" dirty="0">
                          <a:solidFill>
                            <a:srgbClr val="FFC000"/>
                          </a:solidFill>
                          <a:latin typeface="+mn-lt"/>
                          <a:ea typeface="+mn-ea"/>
                          <a:cs typeface="+mn-cs"/>
                        </a:rPr>
                        <a:t>25%</a:t>
                      </a:r>
                      <a:endParaRPr lang="zh-CN" altLang="en-US" sz="900" kern="1200" dirty="0">
                        <a:solidFill>
                          <a:srgbClr val="FFC000"/>
                        </a:solidFill>
                        <a:latin typeface="+mn-lt"/>
                        <a:ea typeface="+mn-ea"/>
                        <a:cs typeface="+mn-cs"/>
                      </a:endParaRPr>
                    </a:p>
                  </a:txBody>
                  <a:tcPr anchor="ctr"/>
                </a:tc>
                <a:tc>
                  <a:txBody>
                    <a:bodyPr/>
                    <a:lstStyle/>
                    <a:p>
                      <a:pPr marL="0" algn="ctr" defTabSz="914400" rtl="0" eaLnBrk="1" latinLnBrk="0" hangingPunct="1"/>
                      <a:r>
                        <a:rPr lang="zh-CN" altLang="en-US" sz="900" kern="1200" dirty="0">
                          <a:solidFill>
                            <a:srgbClr val="FFC000"/>
                          </a:solidFill>
                          <a:latin typeface="+mn-lt"/>
                          <a:ea typeface="+mn-ea"/>
                          <a:cs typeface="+mn-cs"/>
                        </a:rPr>
                        <a:t>主城和分城的预备兵上限增加</a:t>
                      </a:r>
                      <a:r>
                        <a:rPr lang="en-US" altLang="zh-CN" sz="900" kern="1200" dirty="0">
                          <a:solidFill>
                            <a:srgbClr val="FFC000"/>
                          </a:solidFill>
                          <a:latin typeface="+mn-lt"/>
                          <a:ea typeface="+mn-ea"/>
                          <a:cs typeface="+mn-cs"/>
                        </a:rPr>
                        <a:t>5000</a:t>
                      </a:r>
                      <a:r>
                        <a:rPr lang="zh-CN" altLang="en-US" sz="900" kern="1200" dirty="0">
                          <a:solidFill>
                            <a:srgbClr val="FFC000"/>
                          </a:solidFill>
                          <a:latin typeface="+mn-lt"/>
                          <a:ea typeface="+mn-ea"/>
                          <a:cs typeface="+mn-cs"/>
                        </a:rPr>
                        <a:t>，同时提升</a:t>
                      </a:r>
                      <a:r>
                        <a:rPr lang="en-US" altLang="zh-CN" sz="900" kern="1200" dirty="0">
                          <a:solidFill>
                            <a:srgbClr val="FFC000"/>
                          </a:solidFill>
                          <a:latin typeface="+mn-lt"/>
                          <a:ea typeface="+mn-ea"/>
                          <a:cs typeface="+mn-cs"/>
                        </a:rPr>
                        <a:t>10%</a:t>
                      </a:r>
                      <a:r>
                        <a:rPr lang="zh-CN" altLang="en-US" sz="900" kern="1200" dirty="0">
                          <a:solidFill>
                            <a:srgbClr val="FFC000"/>
                          </a:solidFill>
                          <a:latin typeface="+mn-lt"/>
                          <a:ea typeface="+mn-ea"/>
                          <a:cs typeface="+mn-cs"/>
                        </a:rPr>
                        <a:t>征兵速度</a:t>
                      </a:r>
                    </a:p>
                  </a:txBody>
                  <a:tcPr anchor="ctr"/>
                </a:tc>
                <a:extLst>
                  <a:ext uri="{0D108BD9-81ED-4DB2-BD59-A6C34878D82A}">
                    <a16:rowId xmlns:a16="http://schemas.microsoft.com/office/drawing/2014/main" val="1383171222"/>
                  </a:ext>
                </a:extLst>
              </a:tr>
              <a:tr h="186542">
                <a:tc rowSpan="2">
                  <a:txBody>
                    <a:bodyPr/>
                    <a:lstStyle/>
                    <a:p>
                      <a:pPr algn="ctr"/>
                      <a:r>
                        <a:rPr lang="zh-CN" altLang="en-US" sz="1800" dirty="0">
                          <a:solidFill>
                            <a:srgbClr val="FFC000"/>
                          </a:solidFill>
                        </a:rPr>
                        <a:t>孙策</a:t>
                      </a:r>
                    </a:p>
                  </a:txBody>
                  <a:tcPr anchor="ctr"/>
                </a:tc>
                <a:tc>
                  <a:txBody>
                    <a:bodyPr/>
                    <a:lstStyle/>
                    <a:p>
                      <a:pPr algn="ctr">
                        <a:lnSpc>
                          <a:spcPts val="1200"/>
                        </a:lnSpc>
                      </a:pPr>
                      <a:r>
                        <a:rPr lang="zh-CN" altLang="en-US" sz="1000" b="1" spc="300" dirty="0">
                          <a:solidFill>
                            <a:schemeClr val="bg1">
                              <a:lumMod val="75000"/>
                            </a:schemeClr>
                          </a:solidFill>
                        </a:rPr>
                        <a:t>小霸王</a:t>
                      </a:r>
                    </a:p>
                  </a:txBody>
                  <a:tcPr marR="108000" marT="0" marB="36000" anchor="b"/>
                </a:tc>
                <a:tc>
                  <a:txBody>
                    <a:bodyPr/>
                    <a:lstStyle/>
                    <a:p>
                      <a:pPr algn="ctr">
                        <a:lnSpc>
                          <a:spcPts val="1200"/>
                        </a:lnSpc>
                      </a:pPr>
                      <a:r>
                        <a:rPr lang="zh-CN" altLang="en-US" sz="1000" b="1" spc="300" dirty="0">
                          <a:solidFill>
                            <a:schemeClr val="bg1">
                              <a:lumMod val="75000"/>
                            </a:schemeClr>
                          </a:solidFill>
                        </a:rPr>
                        <a:t>背水一战</a:t>
                      </a:r>
                    </a:p>
                  </a:txBody>
                  <a:tcPr marR="108000" marT="0" marB="36000" anchor="b"/>
                </a:tc>
                <a:tc>
                  <a:txBody>
                    <a:bodyPr/>
                    <a:lstStyle/>
                    <a:p>
                      <a:pPr algn="ctr">
                        <a:lnSpc>
                          <a:spcPts val="1200"/>
                        </a:lnSpc>
                      </a:pPr>
                      <a:r>
                        <a:rPr lang="zh-CN" altLang="en-US" sz="1000" b="1" spc="300" dirty="0">
                          <a:solidFill>
                            <a:schemeClr val="bg1">
                              <a:lumMod val="75000"/>
                            </a:schemeClr>
                          </a:solidFill>
                        </a:rPr>
                        <a:t>鱼米之乡</a:t>
                      </a:r>
                    </a:p>
                  </a:txBody>
                  <a:tcPr marR="108000" marT="0" marB="36000" anchor="b"/>
                </a:tc>
                <a:tc>
                  <a:txBody>
                    <a:bodyPr/>
                    <a:lstStyle/>
                    <a:p>
                      <a:pPr algn="ctr">
                        <a:lnSpc>
                          <a:spcPts val="1200"/>
                        </a:lnSpc>
                      </a:pPr>
                      <a:r>
                        <a:rPr lang="zh-CN" altLang="en-US" sz="1000" b="1" spc="300" dirty="0">
                          <a:solidFill>
                            <a:schemeClr val="bg1">
                              <a:lumMod val="75000"/>
                            </a:schemeClr>
                          </a:solidFill>
                        </a:rPr>
                        <a:t>枪兵锻炼</a:t>
                      </a:r>
                    </a:p>
                  </a:txBody>
                  <a:tcPr marR="108000" marT="0" marB="36000" anchor="b"/>
                </a:tc>
                <a:extLst>
                  <a:ext uri="{0D108BD9-81ED-4DB2-BD59-A6C34878D82A}">
                    <a16:rowId xmlns:a16="http://schemas.microsoft.com/office/drawing/2014/main" val="2384427282"/>
                  </a:ext>
                </a:extLst>
              </a:tr>
              <a:tr h="497959">
                <a:tc vMerge="1">
                  <a:txBody>
                    <a:bodyPr/>
                    <a:lstStyle/>
                    <a:p>
                      <a:endParaRPr lang="zh-CN" altLang="en-US" dirty="0"/>
                    </a:p>
                  </a:txBody>
                  <a:tcPr>
                    <a:noFill/>
                  </a:tcPr>
                </a:tc>
                <a:tc>
                  <a:txBody>
                    <a:bodyPr/>
                    <a:lstStyle/>
                    <a:p>
                      <a:pPr marL="0" algn="ctr" defTabSz="914400" rtl="0" eaLnBrk="1" latinLnBrk="0" hangingPunct="1"/>
                      <a:r>
                        <a:rPr lang="zh-CN" altLang="en-US" sz="900" kern="1200" dirty="0">
                          <a:solidFill>
                            <a:srgbClr val="FFC000"/>
                          </a:solidFill>
                          <a:latin typeface="+mn-lt"/>
                          <a:ea typeface="+mn-ea"/>
                          <a:cs typeface="+mn-cs"/>
                        </a:rPr>
                        <a:t>初始名声增加</a:t>
                      </a:r>
                      <a:r>
                        <a:rPr lang="en-US" altLang="zh-CN" sz="900" kern="1200" dirty="0">
                          <a:solidFill>
                            <a:srgbClr val="FFC000"/>
                          </a:solidFill>
                          <a:latin typeface="+mn-lt"/>
                          <a:ea typeface="+mn-ea"/>
                          <a:cs typeface="+mn-cs"/>
                        </a:rPr>
                        <a:t>500</a:t>
                      </a:r>
                      <a:endParaRPr lang="zh-CN" altLang="en-US" sz="900" kern="1200" dirty="0">
                        <a:solidFill>
                          <a:srgbClr val="FFC000"/>
                        </a:solidFill>
                        <a:latin typeface="+mn-lt"/>
                        <a:ea typeface="+mn-ea"/>
                        <a:cs typeface="+mn-cs"/>
                      </a:endParaRPr>
                    </a:p>
                  </a:txBody>
                  <a:tcPr anchor="ctr"/>
                </a:tc>
                <a:tc>
                  <a:txBody>
                    <a:bodyPr/>
                    <a:lstStyle/>
                    <a:p>
                      <a:pPr marL="0" algn="ctr" defTabSz="914400" rtl="0" eaLnBrk="1" latinLnBrk="0" hangingPunct="1"/>
                      <a:r>
                        <a:rPr lang="zh-CN" altLang="en-US" sz="900" kern="1200" dirty="0">
                          <a:solidFill>
                            <a:srgbClr val="FFC000"/>
                          </a:solidFill>
                          <a:latin typeface="+mn-lt"/>
                          <a:ea typeface="+mn-ea"/>
                          <a:cs typeface="+mn-cs"/>
                        </a:rPr>
                        <a:t>战斗中第三回合开始，兵力最少的武将将造成的伤害提升</a:t>
                      </a:r>
                      <a:r>
                        <a:rPr lang="en-US" altLang="zh-CN" sz="900" kern="1200" dirty="0">
                          <a:solidFill>
                            <a:srgbClr val="FFC000"/>
                          </a:solidFill>
                          <a:latin typeface="+mn-lt"/>
                          <a:ea typeface="+mn-ea"/>
                          <a:cs typeface="+mn-cs"/>
                        </a:rPr>
                        <a:t>7%</a:t>
                      </a:r>
                      <a:endParaRPr lang="zh-CN" altLang="en-US" sz="900" kern="1200" dirty="0">
                        <a:solidFill>
                          <a:srgbClr val="FFC000"/>
                        </a:solidFill>
                        <a:latin typeface="+mn-lt"/>
                        <a:ea typeface="+mn-ea"/>
                        <a:cs typeface="+mn-cs"/>
                      </a:endParaRPr>
                    </a:p>
                  </a:txBody>
                  <a:tcPr anchor="ctr"/>
                </a:tc>
                <a:tc>
                  <a:txBody>
                    <a:bodyPr/>
                    <a:lstStyle/>
                    <a:p>
                      <a:pPr marL="0" algn="ctr" defTabSz="914400" rtl="0" eaLnBrk="1" latinLnBrk="0" hangingPunct="1"/>
                      <a:r>
                        <a:rPr lang="zh-CN" altLang="en-US" sz="900" kern="1200" dirty="0">
                          <a:solidFill>
                            <a:srgbClr val="FFC000"/>
                          </a:solidFill>
                          <a:latin typeface="+mn-lt"/>
                          <a:ea typeface="+mn-ea"/>
                          <a:cs typeface="+mn-cs"/>
                        </a:rPr>
                        <a:t>木材、铁矿、石料、粮食产量 提升</a:t>
                      </a:r>
                      <a:r>
                        <a:rPr lang="en-US" altLang="zh-CN" sz="900" kern="1200" dirty="0">
                          <a:solidFill>
                            <a:srgbClr val="FFC000"/>
                          </a:solidFill>
                          <a:latin typeface="+mn-lt"/>
                          <a:ea typeface="+mn-ea"/>
                          <a:cs typeface="+mn-cs"/>
                        </a:rPr>
                        <a:t>10%</a:t>
                      </a:r>
                      <a:endParaRPr lang="zh-CN" altLang="en-US" sz="900" kern="1200" dirty="0">
                        <a:solidFill>
                          <a:srgbClr val="FFC000"/>
                        </a:solidFill>
                        <a:latin typeface="+mn-lt"/>
                        <a:ea typeface="+mn-ea"/>
                        <a:cs typeface="+mn-cs"/>
                      </a:endParaRPr>
                    </a:p>
                  </a:txBody>
                  <a:tcPr anchor="ctr"/>
                </a:tc>
                <a:tc>
                  <a:txBody>
                    <a:bodyPr/>
                    <a:lstStyle/>
                    <a:p>
                      <a:pPr marL="0" algn="ctr" defTabSz="914400" rtl="0" eaLnBrk="1" latinLnBrk="0" hangingPunct="1"/>
                      <a:r>
                        <a:rPr lang="zh-CN" altLang="en-US" sz="900" kern="1200" dirty="0">
                          <a:solidFill>
                            <a:srgbClr val="FFC000"/>
                          </a:solidFill>
                          <a:latin typeface="+mn-lt"/>
                          <a:ea typeface="+mn-ea"/>
                          <a:cs typeface="+mn-cs"/>
                        </a:rPr>
                        <a:t>玩家可获得赛季限定宝物</a:t>
                      </a:r>
                      <a:r>
                        <a:rPr lang="en-US" altLang="zh-CN" sz="900" kern="1200" dirty="0">
                          <a:solidFill>
                            <a:srgbClr val="FFC000"/>
                          </a:solidFill>
                          <a:latin typeface="+mn-lt"/>
                          <a:ea typeface="+mn-ea"/>
                          <a:cs typeface="+mn-cs"/>
                        </a:rPr>
                        <a:t>:</a:t>
                      </a:r>
                      <a:r>
                        <a:rPr lang="zh-CN" altLang="en-US" sz="900" kern="1200" dirty="0">
                          <a:solidFill>
                            <a:srgbClr val="FFC000"/>
                          </a:solidFill>
                          <a:latin typeface="+mn-lt"/>
                          <a:ea typeface="+mn-ea"/>
                          <a:cs typeface="+mn-cs"/>
                        </a:rPr>
                        <a:t>枪法总练。</a:t>
                      </a:r>
                      <a:endParaRPr lang="en-US" altLang="zh-CN" sz="900" kern="1200" dirty="0">
                        <a:solidFill>
                          <a:srgbClr val="FFC000"/>
                        </a:solidFill>
                        <a:latin typeface="+mn-lt"/>
                        <a:ea typeface="+mn-ea"/>
                        <a:cs typeface="+mn-cs"/>
                      </a:endParaRPr>
                    </a:p>
                    <a:p>
                      <a:pPr marL="0" algn="ctr" defTabSz="914400" rtl="0" eaLnBrk="1" latinLnBrk="0" hangingPunct="1"/>
                      <a:r>
                        <a:rPr lang="zh-CN" altLang="en-US" sz="900" kern="1200" dirty="0">
                          <a:solidFill>
                            <a:srgbClr val="FFC000"/>
                          </a:solidFill>
                          <a:latin typeface="+mn-lt"/>
                          <a:ea typeface="+mn-ea"/>
                          <a:cs typeface="+mn-cs"/>
                        </a:rPr>
                        <a:t>武将装备后枪兵兵种适性提升至</a:t>
                      </a:r>
                      <a:r>
                        <a:rPr lang="en-US" altLang="zh-CN" sz="900" kern="1200" dirty="0">
                          <a:solidFill>
                            <a:srgbClr val="FFC000"/>
                          </a:solidFill>
                          <a:latin typeface="+mn-lt"/>
                          <a:ea typeface="+mn-ea"/>
                          <a:cs typeface="+mn-cs"/>
                        </a:rPr>
                        <a:t>S</a:t>
                      </a:r>
                      <a:r>
                        <a:rPr lang="zh-CN" altLang="en-US" sz="900" kern="1200" dirty="0">
                          <a:solidFill>
                            <a:srgbClr val="FFC000"/>
                          </a:solidFill>
                          <a:latin typeface="+mn-lt"/>
                          <a:ea typeface="+mn-ea"/>
                          <a:cs typeface="+mn-cs"/>
                        </a:rPr>
                        <a:t>，对仙人无效。</a:t>
                      </a:r>
                    </a:p>
                  </a:txBody>
                  <a:tcPr anchor="ctr"/>
                </a:tc>
                <a:extLst>
                  <a:ext uri="{0D108BD9-81ED-4DB2-BD59-A6C34878D82A}">
                    <a16:rowId xmlns:a16="http://schemas.microsoft.com/office/drawing/2014/main" val="3065932476"/>
                  </a:ext>
                </a:extLst>
              </a:tr>
              <a:tr h="186542">
                <a:tc rowSpan="2">
                  <a:txBody>
                    <a:bodyPr/>
                    <a:lstStyle/>
                    <a:p>
                      <a:pPr algn="ctr"/>
                      <a:r>
                        <a:rPr lang="zh-CN" altLang="en-US" sz="1800" dirty="0">
                          <a:solidFill>
                            <a:srgbClr val="FFC000"/>
                          </a:solidFill>
                        </a:rPr>
                        <a:t>刘璋</a:t>
                      </a:r>
                    </a:p>
                  </a:txBody>
                  <a:tcPr anchor="ctr"/>
                </a:tc>
                <a:tc>
                  <a:txBody>
                    <a:bodyPr/>
                    <a:lstStyle/>
                    <a:p>
                      <a:pPr algn="ctr">
                        <a:lnSpc>
                          <a:spcPts val="1200"/>
                        </a:lnSpc>
                      </a:pPr>
                      <a:r>
                        <a:rPr lang="zh-CN" altLang="en-US" sz="1000" b="1" spc="300" dirty="0">
                          <a:solidFill>
                            <a:schemeClr val="bg1">
                              <a:lumMod val="75000"/>
                            </a:schemeClr>
                          </a:solidFill>
                        </a:rPr>
                        <a:t>筑城精通</a:t>
                      </a:r>
                    </a:p>
                  </a:txBody>
                  <a:tcPr marR="108000" marT="0" marB="36000" anchor="b"/>
                </a:tc>
                <a:tc>
                  <a:txBody>
                    <a:bodyPr/>
                    <a:lstStyle/>
                    <a:p>
                      <a:pPr algn="ctr">
                        <a:lnSpc>
                          <a:spcPts val="1200"/>
                        </a:lnSpc>
                      </a:pPr>
                      <a:r>
                        <a:rPr lang="zh-CN" altLang="en-US" sz="1000" b="1" spc="300" dirty="0">
                          <a:solidFill>
                            <a:schemeClr val="bg1">
                              <a:lumMod val="75000"/>
                            </a:schemeClr>
                          </a:solidFill>
                        </a:rPr>
                        <a:t>益州牧</a:t>
                      </a:r>
                    </a:p>
                  </a:txBody>
                  <a:tcPr marR="108000" marT="0" marB="36000" anchor="b"/>
                </a:tc>
                <a:tc>
                  <a:txBody>
                    <a:bodyPr/>
                    <a:lstStyle/>
                    <a:p>
                      <a:pPr algn="ctr">
                        <a:lnSpc>
                          <a:spcPts val="1200"/>
                        </a:lnSpc>
                      </a:pPr>
                      <a:r>
                        <a:rPr lang="zh-CN" altLang="en-US" sz="1000" b="1" spc="300" dirty="0">
                          <a:solidFill>
                            <a:schemeClr val="bg1">
                              <a:lumMod val="75000"/>
                            </a:schemeClr>
                          </a:solidFill>
                        </a:rPr>
                        <a:t>筑城强化</a:t>
                      </a:r>
                    </a:p>
                  </a:txBody>
                  <a:tcPr marR="108000" marT="0" marB="36000" anchor="b"/>
                </a:tc>
                <a:tc>
                  <a:txBody>
                    <a:bodyPr/>
                    <a:lstStyle/>
                    <a:p>
                      <a:pPr algn="ctr">
                        <a:lnSpc>
                          <a:spcPts val="1200"/>
                        </a:lnSpc>
                      </a:pPr>
                      <a:r>
                        <a:rPr lang="zh-CN" altLang="en-US" sz="1000" b="1" spc="300" dirty="0">
                          <a:solidFill>
                            <a:schemeClr val="bg1">
                              <a:lumMod val="75000"/>
                            </a:schemeClr>
                          </a:solidFill>
                        </a:rPr>
                        <a:t>辎重营</a:t>
                      </a:r>
                    </a:p>
                  </a:txBody>
                  <a:tcPr marR="108000" marT="0" marB="36000" anchor="b"/>
                </a:tc>
                <a:extLst>
                  <a:ext uri="{0D108BD9-81ED-4DB2-BD59-A6C34878D82A}">
                    <a16:rowId xmlns:a16="http://schemas.microsoft.com/office/drawing/2014/main" val="4019247863"/>
                  </a:ext>
                </a:extLst>
              </a:tr>
              <a:tr h="362152">
                <a:tc vMerge="1">
                  <a:txBody>
                    <a:bodyPr/>
                    <a:lstStyle/>
                    <a:p>
                      <a:endParaRPr lang="zh-CN" altLang="en-US" dirty="0"/>
                    </a:p>
                  </a:txBody>
                  <a:tcPr>
                    <a:noFill/>
                  </a:tcPr>
                </a:tc>
                <a:tc>
                  <a:txBody>
                    <a:bodyPr/>
                    <a:lstStyle/>
                    <a:p>
                      <a:pPr marL="0" algn="ctr" defTabSz="914400" rtl="0" eaLnBrk="1" latinLnBrk="0" hangingPunct="1"/>
                      <a:r>
                        <a:rPr lang="zh-CN" altLang="en-US" sz="900" kern="1200" dirty="0">
                          <a:solidFill>
                            <a:srgbClr val="FFC000"/>
                          </a:solidFill>
                          <a:latin typeface="+mn-lt"/>
                          <a:ea typeface="+mn-ea"/>
                          <a:cs typeface="+mn-cs"/>
                        </a:rPr>
                        <a:t>玩家主城自动获得一级工程营、军机营和工事营</a:t>
                      </a:r>
                    </a:p>
                  </a:txBody>
                  <a:tcPr anchor="ctr"/>
                </a:tc>
                <a:tc>
                  <a:txBody>
                    <a:bodyPr/>
                    <a:lstStyle/>
                    <a:p>
                      <a:pPr marL="0" algn="ctr" defTabSz="914400" rtl="0" eaLnBrk="1" latinLnBrk="0" hangingPunct="1"/>
                      <a:r>
                        <a:rPr lang="zh-CN" altLang="en-US" sz="900" kern="1200" dirty="0">
                          <a:solidFill>
                            <a:srgbClr val="FFC000"/>
                          </a:solidFill>
                          <a:latin typeface="+mn-lt"/>
                          <a:ea typeface="+mn-ea"/>
                          <a:cs typeface="+mn-cs"/>
                        </a:rPr>
                        <a:t> 征兵消耗资源降低</a:t>
                      </a:r>
                      <a:r>
                        <a:rPr lang="en-US" altLang="zh-CN" sz="900" kern="1200" dirty="0">
                          <a:solidFill>
                            <a:srgbClr val="FFC000"/>
                          </a:solidFill>
                          <a:latin typeface="+mn-lt"/>
                          <a:ea typeface="+mn-ea"/>
                          <a:cs typeface="+mn-cs"/>
                        </a:rPr>
                        <a:t>10%</a:t>
                      </a:r>
                      <a:endParaRPr lang="zh-CN" altLang="en-US" sz="900" kern="1200" dirty="0">
                        <a:solidFill>
                          <a:srgbClr val="FFC000"/>
                        </a:solidFill>
                        <a:latin typeface="+mn-lt"/>
                        <a:ea typeface="+mn-ea"/>
                        <a:cs typeface="+mn-cs"/>
                      </a:endParaRPr>
                    </a:p>
                  </a:txBody>
                  <a:tcPr anchor="ctr"/>
                </a:tc>
                <a:tc>
                  <a:txBody>
                    <a:bodyPr/>
                    <a:lstStyle/>
                    <a:p>
                      <a:pPr marL="0" algn="ctr" defTabSz="914400" rtl="0" eaLnBrk="1" latinLnBrk="0" hangingPunct="1"/>
                      <a:r>
                        <a:rPr lang="zh-CN" altLang="en-US" sz="900" kern="1200" dirty="0">
                          <a:solidFill>
                            <a:srgbClr val="FFC000"/>
                          </a:solidFill>
                          <a:latin typeface="+mn-lt"/>
                          <a:ea typeface="+mn-ea"/>
                          <a:cs typeface="+mn-cs"/>
                        </a:rPr>
                        <a:t>建筑耐久上限提升</a:t>
                      </a:r>
                      <a:r>
                        <a:rPr lang="en-US" altLang="zh-CN" sz="900" kern="1200" dirty="0">
                          <a:solidFill>
                            <a:srgbClr val="FFC000"/>
                          </a:solidFill>
                          <a:latin typeface="+mn-lt"/>
                          <a:ea typeface="+mn-ea"/>
                          <a:cs typeface="+mn-cs"/>
                        </a:rPr>
                        <a:t>50%</a:t>
                      </a:r>
                      <a:endParaRPr lang="zh-CN" altLang="en-US" sz="900" kern="1200" dirty="0">
                        <a:solidFill>
                          <a:srgbClr val="FFC000"/>
                        </a:solidFill>
                        <a:latin typeface="+mn-lt"/>
                        <a:ea typeface="+mn-ea"/>
                        <a:cs typeface="+mn-cs"/>
                      </a:endParaRPr>
                    </a:p>
                  </a:txBody>
                  <a:tcPr anchor="ctr"/>
                </a:tc>
                <a:tc>
                  <a:txBody>
                    <a:bodyPr/>
                    <a:lstStyle/>
                    <a:p>
                      <a:pPr marL="0" algn="ctr" defTabSz="914400" rtl="0" eaLnBrk="1" latinLnBrk="0" hangingPunct="1"/>
                      <a:r>
                        <a:rPr lang="zh-CN" altLang="en-US" sz="900" kern="1200" dirty="0">
                          <a:solidFill>
                            <a:srgbClr val="FFC000"/>
                          </a:solidFill>
                          <a:latin typeface="+mn-lt"/>
                          <a:ea typeface="+mn-ea"/>
                          <a:cs typeface="+mn-cs"/>
                        </a:rPr>
                        <a:t>可建造新个人建筑辎重营。辎重营可快速建造且辎重营中的部队体力回复速度增加，但每个辎重营只能调动一支部队</a:t>
                      </a:r>
                    </a:p>
                  </a:txBody>
                  <a:tcPr anchor="ctr"/>
                </a:tc>
                <a:extLst>
                  <a:ext uri="{0D108BD9-81ED-4DB2-BD59-A6C34878D82A}">
                    <a16:rowId xmlns:a16="http://schemas.microsoft.com/office/drawing/2014/main" val="2304909284"/>
                  </a:ext>
                </a:extLst>
              </a:tr>
              <a:tr h="186542">
                <a:tc rowSpan="2">
                  <a:txBody>
                    <a:bodyPr/>
                    <a:lstStyle/>
                    <a:p>
                      <a:pPr algn="ctr"/>
                      <a:r>
                        <a:rPr lang="zh-CN" altLang="en-US" sz="1800" dirty="0">
                          <a:solidFill>
                            <a:srgbClr val="FFC000"/>
                          </a:solidFill>
                        </a:rPr>
                        <a:t>刘备</a:t>
                      </a:r>
                    </a:p>
                  </a:txBody>
                  <a:tcPr anchor="ctr"/>
                </a:tc>
                <a:tc>
                  <a:txBody>
                    <a:bodyPr/>
                    <a:lstStyle/>
                    <a:p>
                      <a:pPr algn="ctr">
                        <a:lnSpc>
                          <a:spcPts val="1200"/>
                        </a:lnSpc>
                      </a:pPr>
                      <a:r>
                        <a:rPr lang="zh-CN" altLang="en-US" sz="1000" b="1" spc="300" dirty="0">
                          <a:solidFill>
                            <a:schemeClr val="bg1">
                              <a:lumMod val="75000"/>
                            </a:schemeClr>
                          </a:solidFill>
                        </a:rPr>
                        <a:t>熟练兵</a:t>
                      </a:r>
                    </a:p>
                  </a:txBody>
                  <a:tcPr marR="108000" marT="0" marB="36000" anchor="b"/>
                </a:tc>
                <a:tc>
                  <a:txBody>
                    <a:bodyPr/>
                    <a:lstStyle/>
                    <a:p>
                      <a:pPr algn="ctr">
                        <a:lnSpc>
                          <a:spcPts val="1200"/>
                        </a:lnSpc>
                      </a:pPr>
                      <a:r>
                        <a:rPr lang="zh-CN" altLang="en-US" sz="1000" b="1" spc="300" dirty="0">
                          <a:solidFill>
                            <a:schemeClr val="bg1">
                              <a:lumMod val="75000"/>
                            </a:schemeClr>
                          </a:solidFill>
                        </a:rPr>
                        <a:t>民心所向</a:t>
                      </a:r>
                    </a:p>
                  </a:txBody>
                  <a:tcPr marR="108000" marT="0" marB="36000" anchor="b"/>
                </a:tc>
                <a:tc>
                  <a:txBody>
                    <a:bodyPr/>
                    <a:lstStyle/>
                    <a:p>
                      <a:pPr algn="ctr">
                        <a:lnSpc>
                          <a:spcPts val="1200"/>
                        </a:lnSpc>
                      </a:pPr>
                      <a:r>
                        <a:rPr lang="zh-CN" altLang="en-US" sz="1000" b="1" spc="300" dirty="0">
                          <a:solidFill>
                            <a:schemeClr val="bg1">
                              <a:lumMod val="75000"/>
                            </a:schemeClr>
                          </a:solidFill>
                        </a:rPr>
                        <a:t>休养生息</a:t>
                      </a:r>
                    </a:p>
                  </a:txBody>
                  <a:tcPr marR="108000" marT="0" marB="36000" anchor="b"/>
                </a:tc>
                <a:tc>
                  <a:txBody>
                    <a:bodyPr/>
                    <a:lstStyle/>
                    <a:p>
                      <a:pPr algn="ctr">
                        <a:lnSpc>
                          <a:spcPts val="1200"/>
                        </a:lnSpc>
                      </a:pPr>
                      <a:r>
                        <a:rPr lang="zh-CN" altLang="en-US" sz="1000" b="1" spc="300" dirty="0">
                          <a:solidFill>
                            <a:schemeClr val="bg1">
                              <a:lumMod val="75000"/>
                            </a:schemeClr>
                          </a:solidFill>
                        </a:rPr>
                        <a:t>石兵八阵</a:t>
                      </a:r>
                    </a:p>
                  </a:txBody>
                  <a:tcPr marR="108000" marT="0" marB="36000" anchor="b"/>
                </a:tc>
                <a:extLst>
                  <a:ext uri="{0D108BD9-81ED-4DB2-BD59-A6C34878D82A}">
                    <a16:rowId xmlns:a16="http://schemas.microsoft.com/office/drawing/2014/main" val="2703648737"/>
                  </a:ext>
                </a:extLst>
              </a:tr>
              <a:tr h="497959">
                <a:tc vMerge="1">
                  <a:txBody>
                    <a:bodyPr/>
                    <a:lstStyle/>
                    <a:p>
                      <a:endParaRPr lang="zh-CN" altLang="en-US" dirty="0"/>
                    </a:p>
                  </a:txBody>
                  <a:tcPr>
                    <a:noFill/>
                  </a:tcPr>
                </a:tc>
                <a:tc>
                  <a:txBody>
                    <a:bodyPr/>
                    <a:lstStyle/>
                    <a:p>
                      <a:pPr marL="0" algn="ctr" defTabSz="914400" rtl="0" eaLnBrk="1" latinLnBrk="0" hangingPunct="1"/>
                      <a:r>
                        <a:rPr lang="zh-CN" altLang="en-US" sz="900" kern="1200" dirty="0">
                          <a:solidFill>
                            <a:srgbClr val="FFC000"/>
                          </a:solidFill>
                          <a:latin typeface="+mn-lt"/>
                          <a:ea typeface="+mn-ea"/>
                          <a:cs typeface="+mn-cs"/>
                        </a:rPr>
                        <a:t>部队士气恢复速度提升</a:t>
                      </a:r>
                      <a:r>
                        <a:rPr lang="en-US" altLang="zh-CN" sz="900" kern="1200" dirty="0">
                          <a:solidFill>
                            <a:srgbClr val="FFC000"/>
                          </a:solidFill>
                          <a:latin typeface="+mn-lt"/>
                          <a:ea typeface="+mn-ea"/>
                          <a:cs typeface="+mn-cs"/>
                        </a:rPr>
                        <a:t>15%</a:t>
                      </a:r>
                      <a:endParaRPr lang="zh-CN" altLang="en-US" sz="900" kern="1200" dirty="0">
                        <a:solidFill>
                          <a:srgbClr val="FFC000"/>
                        </a:solidFill>
                        <a:latin typeface="+mn-lt"/>
                        <a:ea typeface="+mn-ea"/>
                        <a:cs typeface="+mn-cs"/>
                      </a:endParaRPr>
                    </a:p>
                  </a:txBody>
                  <a:tcPr anchor="ctr"/>
                </a:tc>
                <a:tc>
                  <a:txBody>
                    <a:bodyPr/>
                    <a:lstStyle/>
                    <a:p>
                      <a:pPr marL="0" algn="ctr" defTabSz="914400" rtl="0" eaLnBrk="1" latinLnBrk="0" hangingPunct="1"/>
                      <a:r>
                        <a:rPr lang="zh-CN" altLang="en-US" sz="900" kern="1200" dirty="0">
                          <a:solidFill>
                            <a:srgbClr val="FFC000"/>
                          </a:solidFill>
                          <a:latin typeface="+mn-lt"/>
                          <a:ea typeface="+mn-ea"/>
                          <a:cs typeface="+mn-cs"/>
                        </a:rPr>
                        <a:t>民心提升速度增加</a:t>
                      </a:r>
                      <a:r>
                        <a:rPr lang="en-US" altLang="zh-CN" sz="900" kern="1200" dirty="0">
                          <a:solidFill>
                            <a:srgbClr val="FFC000"/>
                          </a:solidFill>
                          <a:latin typeface="+mn-lt"/>
                          <a:ea typeface="+mn-ea"/>
                          <a:cs typeface="+mn-cs"/>
                        </a:rPr>
                        <a:t>20%</a:t>
                      </a:r>
                      <a:endParaRPr lang="zh-CN" altLang="en-US" sz="900" kern="1200" dirty="0">
                        <a:solidFill>
                          <a:srgbClr val="FFC000"/>
                        </a:solidFill>
                        <a:latin typeface="+mn-lt"/>
                        <a:ea typeface="+mn-ea"/>
                        <a:cs typeface="+mn-cs"/>
                      </a:endParaRPr>
                    </a:p>
                  </a:txBody>
                  <a:tcPr anchor="ctr"/>
                </a:tc>
                <a:tc>
                  <a:txBody>
                    <a:bodyPr/>
                    <a:lstStyle/>
                    <a:p>
                      <a:pPr marL="0" algn="ctr" defTabSz="914400" rtl="0" eaLnBrk="1" latinLnBrk="0" hangingPunct="1"/>
                      <a:r>
                        <a:rPr lang="zh-CN" altLang="en-US" sz="900" kern="1200" dirty="0">
                          <a:solidFill>
                            <a:srgbClr val="FFC000"/>
                          </a:solidFill>
                          <a:latin typeface="+mn-lt"/>
                          <a:ea typeface="+mn-ea"/>
                          <a:cs typeface="+mn-cs"/>
                        </a:rPr>
                        <a:t> 战斗中减少</a:t>
                      </a:r>
                      <a:r>
                        <a:rPr lang="en-US" altLang="zh-CN" sz="900" kern="1200" dirty="0">
                          <a:solidFill>
                            <a:srgbClr val="FFC000"/>
                          </a:solidFill>
                          <a:latin typeface="+mn-lt"/>
                          <a:ea typeface="+mn-ea"/>
                          <a:cs typeface="+mn-cs"/>
                        </a:rPr>
                        <a:t>15%</a:t>
                      </a:r>
                      <a:r>
                        <a:rPr lang="zh-CN" altLang="en-US" sz="900" kern="1200" dirty="0">
                          <a:solidFill>
                            <a:srgbClr val="FFC000"/>
                          </a:solidFill>
                          <a:latin typeface="+mn-lt"/>
                          <a:ea typeface="+mn-ea"/>
                          <a:cs typeface="+mn-cs"/>
                        </a:rPr>
                        <a:t>死亡士兵数量，可获得更多伤兵</a:t>
                      </a:r>
                    </a:p>
                  </a:txBody>
                  <a:tcPr anchor="ctr"/>
                </a:tc>
                <a:tc>
                  <a:txBody>
                    <a:bodyPr/>
                    <a:lstStyle/>
                    <a:p>
                      <a:pPr marL="0" algn="ctr" defTabSz="914400" rtl="0" eaLnBrk="1" latinLnBrk="0" hangingPunct="1"/>
                      <a:r>
                        <a:rPr lang="zh-CN" altLang="en-US" sz="900" kern="1200" dirty="0">
                          <a:solidFill>
                            <a:srgbClr val="FFC000"/>
                          </a:solidFill>
                          <a:latin typeface="+mn-lt"/>
                          <a:ea typeface="+mn-ea"/>
                          <a:cs typeface="+mn-cs"/>
                        </a:rPr>
                        <a:t>可建造新同盟建筑石兵八阵。</a:t>
                      </a:r>
                      <a:endParaRPr lang="en-US" altLang="zh-CN" sz="900" kern="1200" dirty="0">
                        <a:solidFill>
                          <a:srgbClr val="FFC000"/>
                        </a:solidFill>
                        <a:latin typeface="+mn-lt"/>
                        <a:ea typeface="+mn-ea"/>
                        <a:cs typeface="+mn-cs"/>
                      </a:endParaRPr>
                    </a:p>
                    <a:p>
                      <a:pPr marL="0" algn="ctr" defTabSz="914400" rtl="0" eaLnBrk="1" latinLnBrk="0" hangingPunct="1"/>
                      <a:r>
                        <a:rPr lang="zh-CN" altLang="en-US" sz="900" kern="1200" dirty="0">
                          <a:solidFill>
                            <a:srgbClr val="FFC000"/>
                          </a:solidFill>
                          <a:latin typeface="+mn-lt"/>
                          <a:ea typeface="+mn-ea"/>
                          <a:cs typeface="+mn-cs"/>
                        </a:rPr>
                        <a:t>敌军在石兵八阵周围</a:t>
                      </a:r>
                      <a:r>
                        <a:rPr lang="en-US" altLang="zh-CN" sz="900" kern="1200" dirty="0">
                          <a:solidFill>
                            <a:srgbClr val="FFC000"/>
                          </a:solidFill>
                          <a:latin typeface="+mn-lt"/>
                          <a:ea typeface="+mn-ea"/>
                          <a:cs typeface="+mn-cs"/>
                        </a:rPr>
                        <a:t>2</a:t>
                      </a:r>
                      <a:r>
                        <a:rPr lang="zh-CN" altLang="en-US" sz="900" kern="1200" dirty="0">
                          <a:solidFill>
                            <a:srgbClr val="FFC000"/>
                          </a:solidFill>
                          <a:latin typeface="+mn-lt"/>
                          <a:ea typeface="+mn-ea"/>
                          <a:cs typeface="+mn-cs"/>
                        </a:rPr>
                        <a:t>格内作战时，首回合敌军全体有概率进入混乱，无法对城池范围内的战斗生效。石兵八阵等级越高则混乱概率越大</a:t>
                      </a:r>
                    </a:p>
                  </a:txBody>
                  <a:tcPr anchor="ctr"/>
                </a:tc>
                <a:extLst>
                  <a:ext uri="{0D108BD9-81ED-4DB2-BD59-A6C34878D82A}">
                    <a16:rowId xmlns:a16="http://schemas.microsoft.com/office/drawing/2014/main" val="2769134045"/>
                  </a:ext>
                </a:extLst>
              </a:tr>
              <a:tr h="186542">
                <a:tc rowSpan="2">
                  <a:txBody>
                    <a:bodyPr/>
                    <a:lstStyle/>
                    <a:p>
                      <a:pPr algn="ctr"/>
                      <a:r>
                        <a:rPr lang="zh-CN" altLang="en-US" sz="1800" dirty="0">
                          <a:solidFill>
                            <a:srgbClr val="FFC000"/>
                          </a:solidFill>
                        </a:rPr>
                        <a:t>马腾</a:t>
                      </a:r>
                    </a:p>
                  </a:txBody>
                  <a:tcPr anchor="ctr"/>
                </a:tc>
                <a:tc>
                  <a:txBody>
                    <a:bodyPr/>
                    <a:lstStyle/>
                    <a:p>
                      <a:pPr algn="ctr">
                        <a:lnSpc>
                          <a:spcPts val="1200"/>
                        </a:lnSpc>
                      </a:pPr>
                      <a:r>
                        <a:rPr lang="zh-CN" altLang="en-US" sz="1000" b="1" spc="300" dirty="0">
                          <a:solidFill>
                            <a:schemeClr val="bg1">
                              <a:lumMod val="75000"/>
                            </a:schemeClr>
                          </a:solidFill>
                        </a:rPr>
                        <a:t>纵马奔行</a:t>
                      </a:r>
                    </a:p>
                  </a:txBody>
                  <a:tcPr marR="108000" marT="0" marB="36000" anchor="b"/>
                </a:tc>
                <a:tc>
                  <a:txBody>
                    <a:bodyPr/>
                    <a:lstStyle/>
                    <a:p>
                      <a:pPr algn="ctr">
                        <a:lnSpc>
                          <a:spcPts val="1200"/>
                        </a:lnSpc>
                      </a:pPr>
                      <a:r>
                        <a:rPr lang="zh-CN" altLang="en-US" sz="1000" b="1" spc="300" dirty="0">
                          <a:solidFill>
                            <a:schemeClr val="bg1">
                              <a:lumMod val="75000"/>
                            </a:schemeClr>
                          </a:solidFill>
                        </a:rPr>
                        <a:t>侵略如火</a:t>
                      </a:r>
                    </a:p>
                  </a:txBody>
                  <a:tcPr marR="108000" marT="0" marB="36000" anchor="b"/>
                </a:tc>
                <a:tc>
                  <a:txBody>
                    <a:bodyPr/>
                    <a:lstStyle/>
                    <a:p>
                      <a:pPr algn="ctr">
                        <a:lnSpc>
                          <a:spcPts val="1200"/>
                        </a:lnSpc>
                      </a:pPr>
                      <a:r>
                        <a:rPr lang="zh-CN" altLang="en-US" sz="1000" b="1" spc="300" dirty="0">
                          <a:solidFill>
                            <a:schemeClr val="bg1">
                              <a:lumMod val="75000"/>
                            </a:schemeClr>
                          </a:solidFill>
                        </a:rPr>
                        <a:t>全军冲锋</a:t>
                      </a:r>
                    </a:p>
                  </a:txBody>
                  <a:tcPr marR="108000" marT="0" marB="36000" anchor="b"/>
                </a:tc>
                <a:tc>
                  <a:txBody>
                    <a:bodyPr/>
                    <a:lstStyle/>
                    <a:p>
                      <a:pPr algn="ctr">
                        <a:lnSpc>
                          <a:spcPts val="1200"/>
                        </a:lnSpc>
                      </a:pPr>
                      <a:r>
                        <a:rPr lang="zh-CN" altLang="en-US" sz="1000" b="1" spc="300" dirty="0">
                          <a:solidFill>
                            <a:schemeClr val="bg1">
                              <a:lumMod val="75000"/>
                            </a:schemeClr>
                          </a:solidFill>
                        </a:rPr>
                        <a:t>骑兵锻炼</a:t>
                      </a:r>
                    </a:p>
                  </a:txBody>
                  <a:tcPr marR="108000" marT="0" marB="36000" anchor="b"/>
                </a:tc>
                <a:extLst>
                  <a:ext uri="{0D108BD9-81ED-4DB2-BD59-A6C34878D82A}">
                    <a16:rowId xmlns:a16="http://schemas.microsoft.com/office/drawing/2014/main" val="2636668920"/>
                  </a:ext>
                </a:extLst>
              </a:tr>
              <a:tr h="633766">
                <a:tc vMerge="1">
                  <a:txBody>
                    <a:bodyPr/>
                    <a:lstStyle/>
                    <a:p>
                      <a:endParaRPr lang="zh-CN" altLang="en-US" dirty="0"/>
                    </a:p>
                  </a:txBody>
                  <a:tcPr>
                    <a:noFill/>
                  </a:tcPr>
                </a:tc>
                <a:tc>
                  <a:txBody>
                    <a:bodyPr/>
                    <a:lstStyle/>
                    <a:p>
                      <a:pPr marL="0" algn="ctr" defTabSz="914400" rtl="0" eaLnBrk="1" latinLnBrk="0" hangingPunct="1"/>
                      <a:r>
                        <a:rPr lang="zh-CN" altLang="en-US" sz="900" kern="1200" dirty="0">
                          <a:solidFill>
                            <a:srgbClr val="FFC000"/>
                          </a:solidFill>
                          <a:latin typeface="+mn-lt"/>
                          <a:ea typeface="+mn-ea"/>
                          <a:cs typeface="+mn-cs"/>
                        </a:rPr>
                        <a:t>部队战斗时士气提升</a:t>
                      </a:r>
                      <a:r>
                        <a:rPr lang="en-US" altLang="zh-CN" sz="900" kern="1200" dirty="0">
                          <a:solidFill>
                            <a:srgbClr val="FFC000"/>
                          </a:solidFill>
                          <a:latin typeface="+mn-lt"/>
                          <a:ea typeface="+mn-ea"/>
                          <a:cs typeface="+mn-cs"/>
                        </a:rPr>
                        <a:t>15%</a:t>
                      </a:r>
                      <a:endParaRPr lang="zh-CN" altLang="en-US" sz="900" kern="1200" dirty="0">
                        <a:solidFill>
                          <a:srgbClr val="FFC000"/>
                        </a:solidFill>
                        <a:latin typeface="+mn-lt"/>
                        <a:ea typeface="+mn-ea"/>
                        <a:cs typeface="+mn-cs"/>
                      </a:endParaRPr>
                    </a:p>
                  </a:txBody>
                  <a:tcPr anchor="ctr"/>
                </a:tc>
                <a:tc>
                  <a:txBody>
                    <a:bodyPr/>
                    <a:lstStyle/>
                    <a:p>
                      <a:pPr marL="0" algn="ctr" defTabSz="914400" rtl="0" eaLnBrk="1" latinLnBrk="0" hangingPunct="1"/>
                      <a:r>
                        <a:rPr lang="zh-CN" altLang="en-US" sz="900" kern="1200" dirty="0">
                          <a:solidFill>
                            <a:srgbClr val="FFC000"/>
                          </a:solidFill>
                          <a:latin typeface="+mn-lt"/>
                          <a:ea typeface="+mn-ea"/>
                          <a:cs typeface="+mn-cs"/>
                        </a:rPr>
                        <a:t> 在马腾势力外的都进行玩家间战斗时士气提升</a:t>
                      </a:r>
                      <a:r>
                        <a:rPr lang="en-US" altLang="zh-CN" sz="900" kern="1200" dirty="0">
                          <a:solidFill>
                            <a:srgbClr val="FFC000"/>
                          </a:solidFill>
                          <a:latin typeface="+mn-lt"/>
                          <a:ea typeface="+mn-ea"/>
                          <a:cs typeface="+mn-cs"/>
                        </a:rPr>
                        <a:t>25</a:t>
                      </a:r>
                      <a:endParaRPr lang="zh-CN" altLang="en-US" sz="900" kern="1200" dirty="0">
                        <a:solidFill>
                          <a:srgbClr val="FFC000"/>
                        </a:solidFill>
                        <a:latin typeface="+mn-lt"/>
                        <a:ea typeface="+mn-ea"/>
                        <a:cs typeface="+mn-cs"/>
                      </a:endParaRPr>
                    </a:p>
                  </a:txBody>
                  <a:tcPr anchor="ctr"/>
                </a:tc>
                <a:tc>
                  <a:txBody>
                    <a:bodyPr/>
                    <a:lstStyle/>
                    <a:p>
                      <a:pPr marL="0" algn="ctr" defTabSz="914400" rtl="0" eaLnBrk="1" latinLnBrk="0" hangingPunct="1"/>
                      <a:r>
                        <a:rPr lang="zh-CN" altLang="en-US" sz="900" kern="1200" dirty="0">
                          <a:solidFill>
                            <a:srgbClr val="FFC000"/>
                          </a:solidFill>
                          <a:latin typeface="+mn-lt"/>
                          <a:ea typeface="+mn-ea"/>
                          <a:cs typeface="+mn-cs"/>
                        </a:rPr>
                        <a:t>非器械部队行军的前</a:t>
                      </a:r>
                      <a:r>
                        <a:rPr lang="en-US" altLang="zh-CN" sz="900" kern="1200" dirty="0">
                          <a:solidFill>
                            <a:srgbClr val="FFC000"/>
                          </a:solidFill>
                          <a:latin typeface="+mn-lt"/>
                          <a:ea typeface="+mn-ea"/>
                          <a:cs typeface="+mn-cs"/>
                        </a:rPr>
                        <a:t>10</a:t>
                      </a:r>
                      <a:r>
                        <a:rPr lang="zh-CN" altLang="en-US" sz="900" kern="1200" dirty="0">
                          <a:solidFill>
                            <a:srgbClr val="FFC000"/>
                          </a:solidFill>
                          <a:latin typeface="+mn-lt"/>
                          <a:ea typeface="+mn-ea"/>
                          <a:cs typeface="+mn-cs"/>
                        </a:rPr>
                        <a:t>格会变为冲锋。</a:t>
                      </a:r>
                      <a:endParaRPr lang="en-US" altLang="zh-CN" sz="900" kern="1200" dirty="0">
                        <a:solidFill>
                          <a:srgbClr val="FFC000"/>
                        </a:solidFill>
                        <a:latin typeface="+mn-lt"/>
                        <a:ea typeface="+mn-ea"/>
                        <a:cs typeface="+mn-cs"/>
                      </a:endParaRPr>
                    </a:p>
                    <a:p>
                      <a:pPr marL="0" algn="ctr" defTabSz="914400" rtl="0" eaLnBrk="1" latinLnBrk="0" hangingPunct="1"/>
                      <a:r>
                        <a:rPr lang="zh-CN" altLang="en-US" sz="900" kern="1200" dirty="0">
                          <a:solidFill>
                            <a:srgbClr val="FFC000"/>
                          </a:solidFill>
                          <a:latin typeface="+mn-lt"/>
                          <a:ea typeface="+mn-ea"/>
                          <a:cs typeface="+mn-cs"/>
                        </a:rPr>
                        <a:t>冲锋状态下，部队行军速度提升</a:t>
                      </a:r>
                      <a:r>
                        <a:rPr lang="en-US" altLang="zh-CN" sz="900" kern="1200" dirty="0">
                          <a:solidFill>
                            <a:srgbClr val="FFC000"/>
                          </a:solidFill>
                          <a:latin typeface="+mn-lt"/>
                          <a:ea typeface="+mn-ea"/>
                          <a:cs typeface="+mn-cs"/>
                        </a:rPr>
                        <a:t>50%</a:t>
                      </a:r>
                      <a:r>
                        <a:rPr lang="zh-CN" altLang="en-US" sz="900" kern="1200" dirty="0">
                          <a:solidFill>
                            <a:srgbClr val="FFC000"/>
                          </a:solidFill>
                          <a:latin typeface="+mn-lt"/>
                          <a:ea typeface="+mn-ea"/>
                          <a:cs typeface="+mn-cs"/>
                        </a:rPr>
                        <a:t>。同时冲锋状态下发生战斗时，武将首回合内首次造成伤害时会触发一次与武将速度和兵力影响的伤害</a:t>
                      </a:r>
                    </a:p>
                  </a:txBody>
                  <a:tcPr anchor="ctr"/>
                </a:tc>
                <a:tc>
                  <a:txBody>
                    <a:bodyPr/>
                    <a:lstStyle/>
                    <a:p>
                      <a:pPr marL="0" algn="ctr" defTabSz="914400" rtl="0" eaLnBrk="1" latinLnBrk="0" hangingPunct="1"/>
                      <a:r>
                        <a:rPr lang="zh-CN" altLang="en-US" sz="900" kern="1200" dirty="0">
                          <a:solidFill>
                            <a:srgbClr val="FFC000"/>
                          </a:solidFill>
                          <a:latin typeface="+mn-lt"/>
                          <a:ea typeface="+mn-ea"/>
                          <a:cs typeface="+mn-cs"/>
                        </a:rPr>
                        <a:t>玩家可获得赛季限定宝物：骑兵要略。</a:t>
                      </a:r>
                      <a:endParaRPr lang="en-US" altLang="zh-CN" sz="900" kern="1200" dirty="0">
                        <a:solidFill>
                          <a:srgbClr val="FFC000"/>
                        </a:solidFill>
                        <a:latin typeface="+mn-lt"/>
                        <a:ea typeface="+mn-ea"/>
                        <a:cs typeface="+mn-cs"/>
                      </a:endParaRPr>
                    </a:p>
                    <a:p>
                      <a:pPr marL="0" algn="ctr" defTabSz="914400" rtl="0" eaLnBrk="1" latinLnBrk="0" hangingPunct="1"/>
                      <a:r>
                        <a:rPr lang="zh-CN" altLang="en-US" sz="900" kern="1200" dirty="0">
                          <a:solidFill>
                            <a:srgbClr val="FFC000"/>
                          </a:solidFill>
                          <a:latin typeface="+mn-lt"/>
                          <a:ea typeface="+mn-ea"/>
                          <a:cs typeface="+mn-cs"/>
                        </a:rPr>
                        <a:t>武将装备后骑兵兵种适性提升至</a:t>
                      </a:r>
                      <a:r>
                        <a:rPr lang="en-US" altLang="zh-CN" sz="900" kern="1200" dirty="0">
                          <a:solidFill>
                            <a:srgbClr val="FFC000"/>
                          </a:solidFill>
                          <a:latin typeface="+mn-lt"/>
                          <a:ea typeface="+mn-ea"/>
                          <a:cs typeface="+mn-cs"/>
                        </a:rPr>
                        <a:t>S</a:t>
                      </a:r>
                      <a:r>
                        <a:rPr lang="zh-CN" altLang="en-US" sz="900" kern="1200" dirty="0">
                          <a:solidFill>
                            <a:srgbClr val="FFC000"/>
                          </a:solidFill>
                          <a:latin typeface="+mn-lt"/>
                          <a:ea typeface="+mn-ea"/>
                          <a:cs typeface="+mn-cs"/>
                        </a:rPr>
                        <a:t>，对仙人无效。同时商贾中会开启势力商店，出售一册额外的骑兵要略及骑兵要略的洗练书和特技书</a:t>
                      </a:r>
                    </a:p>
                  </a:txBody>
                  <a:tcPr anchor="ctr"/>
                </a:tc>
                <a:extLst>
                  <a:ext uri="{0D108BD9-81ED-4DB2-BD59-A6C34878D82A}">
                    <a16:rowId xmlns:a16="http://schemas.microsoft.com/office/drawing/2014/main" val="3682593899"/>
                  </a:ext>
                </a:extLst>
              </a:tr>
            </a:tbl>
          </a:graphicData>
        </a:graphic>
      </p:graphicFrame>
    </p:spTree>
    <p:extLst>
      <p:ext uri="{BB962C8B-B14F-4D97-AF65-F5344CB8AC3E}">
        <p14:creationId xmlns:p14="http://schemas.microsoft.com/office/powerpoint/2010/main" val="2333625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F9594D-A501-4011-A4FC-91894115AEEA}"/>
              </a:ext>
            </a:extLst>
          </p:cNvPr>
          <p:cNvSpPr>
            <a:spLocks noGrp="1"/>
          </p:cNvSpPr>
          <p:nvPr>
            <p:ph type="title"/>
          </p:nvPr>
        </p:nvSpPr>
        <p:spPr>
          <a:xfrm>
            <a:off x="4671752" y="365125"/>
            <a:ext cx="6682047" cy="1325563"/>
          </a:xfrm>
        </p:spPr>
        <p:txBody>
          <a:bodyPr>
            <a:normAutofit/>
          </a:body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功勋商店</a:t>
            </a:r>
          </a:p>
        </p:txBody>
      </p:sp>
      <p:sp>
        <p:nvSpPr>
          <p:cNvPr id="17" name="内容占位符 16">
            <a:extLst>
              <a:ext uri="{FF2B5EF4-FFF2-40B4-BE49-F238E27FC236}">
                <a16:creationId xmlns:a16="http://schemas.microsoft.com/office/drawing/2014/main" id="{E7AFCF05-2D53-4730-8761-EDE5ACF7E8E1}"/>
              </a:ext>
            </a:extLst>
          </p:cNvPr>
          <p:cNvSpPr>
            <a:spLocks noGrp="1"/>
          </p:cNvSpPr>
          <p:nvPr>
            <p:ph idx="1"/>
          </p:nvPr>
        </p:nvSpPr>
        <p:spPr>
          <a:xfrm>
            <a:off x="838200" y="2093077"/>
            <a:ext cx="10515600" cy="4083886"/>
          </a:xfrm>
        </p:spPr>
        <p:txBody>
          <a:bodyPr/>
          <a:lstStyle/>
          <a:p>
            <a:pPr marL="0" indent="0">
              <a:buNone/>
            </a:pPr>
            <a:r>
              <a:rPr lang="zh-CN" altLang="en-US" dirty="0">
                <a:solidFill>
                  <a:srgbClr val="FFC000"/>
                </a:solidFill>
                <a:latin typeface="字魂71号-御守锦书" panose="00000500000000000000" pitchFamily="2" charset="-122"/>
                <a:ea typeface="字魂71号-御守锦书" panose="00000500000000000000" pitchFamily="2" charset="-122"/>
              </a:rPr>
              <a:t>限定封赏</a:t>
            </a:r>
            <a:endParaRPr lang="en-US" altLang="zh-CN" dirty="0">
              <a:solidFill>
                <a:srgbClr val="FFC000"/>
              </a:solidFill>
              <a:latin typeface="字魂71号-御守锦书" panose="00000500000000000000" pitchFamily="2" charset="-122"/>
              <a:ea typeface="字魂71号-御守锦书" panose="00000500000000000000" pitchFamily="2" charset="-122"/>
            </a:endParaRPr>
          </a:p>
          <a:p>
            <a:pPr marL="0" indent="0">
              <a:buNone/>
            </a:pPr>
            <a:endParaRPr lang="en-US" altLang="zh-CN" dirty="0">
              <a:solidFill>
                <a:srgbClr val="FFC000"/>
              </a:solidFill>
            </a:endParaRPr>
          </a:p>
          <a:p>
            <a:pPr marL="0" indent="0">
              <a:buNone/>
            </a:pPr>
            <a:endParaRPr lang="en-US" altLang="zh-CN" dirty="0">
              <a:solidFill>
                <a:srgbClr val="FFC000"/>
              </a:solidFill>
            </a:endParaRPr>
          </a:p>
          <a:p>
            <a:pPr marL="0" indent="0">
              <a:buNone/>
            </a:pPr>
            <a:endParaRPr lang="en-US" altLang="zh-CN" dirty="0">
              <a:solidFill>
                <a:srgbClr val="FFC000"/>
              </a:solidFill>
            </a:endParaRPr>
          </a:p>
          <a:p>
            <a:pPr marL="0" indent="0">
              <a:buNone/>
            </a:pPr>
            <a:r>
              <a:rPr lang="zh-CN" altLang="en-US" dirty="0">
                <a:solidFill>
                  <a:srgbClr val="FFC000"/>
                </a:solidFill>
                <a:latin typeface="字魂71号-御守锦书" panose="00000500000000000000" pitchFamily="2" charset="-122"/>
                <a:ea typeface="字魂71号-御守锦书" panose="00000500000000000000" pitchFamily="2" charset="-122"/>
              </a:rPr>
              <a:t>普通封赏</a:t>
            </a:r>
          </a:p>
          <a:p>
            <a:pPr marL="0" indent="0">
              <a:buNone/>
            </a:pPr>
            <a:endParaRPr lang="zh-CN" altLang="en-US" dirty="0">
              <a:solidFill>
                <a:srgbClr val="FFC000"/>
              </a:solidFill>
            </a:endParaRPr>
          </a:p>
        </p:txBody>
      </p:sp>
      <p:pic>
        <p:nvPicPr>
          <p:cNvPr id="19" name="图片 18">
            <a:extLst>
              <a:ext uri="{FF2B5EF4-FFF2-40B4-BE49-F238E27FC236}">
                <a16:creationId xmlns:a16="http://schemas.microsoft.com/office/drawing/2014/main" id="{8998032B-177C-4572-AEA1-F27F75D5EFEE}"/>
              </a:ext>
            </a:extLst>
          </p:cNvPr>
          <p:cNvPicPr>
            <a:picLocks noChangeAspect="1"/>
          </p:cNvPicPr>
          <p:nvPr/>
        </p:nvPicPr>
        <p:blipFill>
          <a:blip r:embed="rId2"/>
          <a:stretch>
            <a:fillRect/>
          </a:stretch>
        </p:blipFill>
        <p:spPr>
          <a:xfrm>
            <a:off x="799222" y="2524067"/>
            <a:ext cx="10444080" cy="1617245"/>
          </a:xfrm>
          <a:prstGeom prst="rect">
            <a:avLst/>
          </a:prstGeom>
        </p:spPr>
      </p:pic>
      <p:pic>
        <p:nvPicPr>
          <p:cNvPr id="21" name="图片 20">
            <a:extLst>
              <a:ext uri="{FF2B5EF4-FFF2-40B4-BE49-F238E27FC236}">
                <a16:creationId xmlns:a16="http://schemas.microsoft.com/office/drawing/2014/main" id="{3179567C-21F5-4162-A4F7-7A8E6D6B531F}"/>
              </a:ext>
            </a:extLst>
          </p:cNvPr>
          <p:cNvPicPr>
            <a:picLocks noChangeAspect="1"/>
          </p:cNvPicPr>
          <p:nvPr/>
        </p:nvPicPr>
        <p:blipFill>
          <a:blip r:embed="rId3"/>
          <a:stretch>
            <a:fillRect/>
          </a:stretch>
        </p:blipFill>
        <p:spPr>
          <a:xfrm>
            <a:off x="838200" y="4572302"/>
            <a:ext cx="10444080" cy="1462633"/>
          </a:xfrm>
          <a:prstGeom prst="rect">
            <a:avLst/>
          </a:prstGeom>
        </p:spPr>
      </p:pic>
    </p:spTree>
    <p:extLst>
      <p:ext uri="{BB962C8B-B14F-4D97-AF65-F5344CB8AC3E}">
        <p14:creationId xmlns:p14="http://schemas.microsoft.com/office/powerpoint/2010/main" val="4088270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8EDA83E-4394-4C85-BEEE-CC43CE7CB491}"/>
              </a:ext>
            </a:extLst>
          </p:cNvPr>
          <p:cNvSpPr>
            <a:spLocks noGrp="1"/>
          </p:cNvSpPr>
          <p:nvPr>
            <p:ph type="title"/>
          </p:nvPr>
        </p:nvSpPr>
        <p:spPr>
          <a:xfrm>
            <a:off x="4671752" y="365125"/>
            <a:ext cx="6682047" cy="1325563"/>
          </a:xfrm>
        </p:spPr>
        <p:txBody>
          <a:bodyPr>
            <a:normAutofit/>
          </a:body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事件战法</a:t>
            </a:r>
          </a:p>
        </p:txBody>
      </p:sp>
      <p:pic>
        <p:nvPicPr>
          <p:cNvPr id="3" name="图片 2">
            <a:extLst>
              <a:ext uri="{FF2B5EF4-FFF2-40B4-BE49-F238E27FC236}">
                <a16:creationId xmlns:a16="http://schemas.microsoft.com/office/drawing/2014/main" id="{90498E3D-2C56-42D9-863B-7323C58C590B}"/>
              </a:ext>
            </a:extLst>
          </p:cNvPr>
          <p:cNvPicPr>
            <a:picLocks noChangeAspect="1"/>
          </p:cNvPicPr>
          <p:nvPr/>
        </p:nvPicPr>
        <p:blipFill>
          <a:blip r:embed="rId2"/>
          <a:stretch>
            <a:fillRect/>
          </a:stretch>
        </p:blipFill>
        <p:spPr>
          <a:xfrm>
            <a:off x="2572274" y="2463957"/>
            <a:ext cx="6169054" cy="3683141"/>
          </a:xfrm>
          <a:prstGeom prst="rect">
            <a:avLst/>
          </a:prstGeom>
        </p:spPr>
      </p:pic>
      <p:sp>
        <p:nvSpPr>
          <p:cNvPr id="5" name="文本框 4">
            <a:extLst>
              <a:ext uri="{FF2B5EF4-FFF2-40B4-BE49-F238E27FC236}">
                <a16:creationId xmlns:a16="http://schemas.microsoft.com/office/drawing/2014/main" id="{D04AC750-2230-4805-8A5F-1DBD907644E0}"/>
              </a:ext>
            </a:extLst>
          </p:cNvPr>
          <p:cNvSpPr txBox="1"/>
          <p:nvPr/>
        </p:nvSpPr>
        <p:spPr>
          <a:xfrm>
            <a:off x="796954" y="2094625"/>
            <a:ext cx="10385571" cy="369332"/>
          </a:xfrm>
          <a:prstGeom prst="rect">
            <a:avLst/>
          </a:prstGeom>
          <a:noFill/>
        </p:spPr>
        <p:txBody>
          <a:bodyPr wrap="square" rtlCol="0">
            <a:spAutoFit/>
          </a:bodyPr>
          <a:lstStyle/>
          <a:p>
            <a:r>
              <a:rPr lang="en-US" altLang="zh-CN" dirty="0">
                <a:solidFill>
                  <a:srgbClr val="FFC000"/>
                </a:solidFill>
              </a:rPr>
              <a:t>S4</a:t>
            </a:r>
            <a:r>
              <a:rPr lang="zh-CN" altLang="en-US" dirty="0">
                <a:solidFill>
                  <a:srgbClr val="FFC000"/>
                </a:solidFill>
              </a:rPr>
              <a:t>必须要兑换的事件战法是</a:t>
            </a:r>
            <a:r>
              <a:rPr lang="zh-CN" altLang="en-US" dirty="0">
                <a:solidFill>
                  <a:srgbClr val="FF0000"/>
                </a:solidFill>
              </a:rPr>
              <a:t>裸衣血战</a:t>
            </a:r>
            <a:r>
              <a:rPr lang="zh-CN" altLang="en-US" dirty="0">
                <a:solidFill>
                  <a:srgbClr val="FFC000"/>
                </a:solidFill>
              </a:rPr>
              <a:t>，其次是</a:t>
            </a:r>
            <a:r>
              <a:rPr lang="zh-CN" altLang="en-US" dirty="0">
                <a:solidFill>
                  <a:srgbClr val="00B0F0"/>
                </a:solidFill>
              </a:rPr>
              <a:t>刚勇无前</a:t>
            </a:r>
            <a:r>
              <a:rPr lang="zh-CN" altLang="en-US" dirty="0">
                <a:solidFill>
                  <a:srgbClr val="FFC000"/>
                </a:solidFill>
              </a:rPr>
              <a:t>和</a:t>
            </a:r>
            <a:r>
              <a:rPr lang="zh-CN" altLang="en-US" dirty="0">
                <a:solidFill>
                  <a:srgbClr val="00B0F0"/>
                </a:solidFill>
              </a:rPr>
              <a:t>铁骑驱驰</a:t>
            </a:r>
            <a:r>
              <a:rPr lang="zh-CN" altLang="en-US" dirty="0">
                <a:solidFill>
                  <a:srgbClr val="FFC000"/>
                </a:solidFill>
              </a:rPr>
              <a:t>。 按重要性排序如下：</a:t>
            </a:r>
          </a:p>
        </p:txBody>
      </p:sp>
    </p:spTree>
    <p:extLst>
      <p:ext uri="{BB962C8B-B14F-4D97-AF65-F5344CB8AC3E}">
        <p14:creationId xmlns:p14="http://schemas.microsoft.com/office/powerpoint/2010/main" val="2338585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8EDA83E-4394-4C85-BEEE-CC43CE7CB491}"/>
              </a:ext>
            </a:extLst>
          </p:cNvPr>
          <p:cNvSpPr>
            <a:spLocks noGrp="1"/>
          </p:cNvSpPr>
          <p:nvPr>
            <p:ph type="title"/>
          </p:nvPr>
        </p:nvSpPr>
        <p:spPr>
          <a:xfrm>
            <a:off x="4671752" y="365125"/>
            <a:ext cx="6682047" cy="1325563"/>
          </a:xfrm>
        </p:spPr>
        <p:txBody>
          <a:bodyPr>
            <a:normAutofit/>
          </a:body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事件战法</a:t>
            </a:r>
          </a:p>
        </p:txBody>
      </p:sp>
      <p:pic>
        <p:nvPicPr>
          <p:cNvPr id="21" name="图片 20">
            <a:extLst>
              <a:ext uri="{FF2B5EF4-FFF2-40B4-BE49-F238E27FC236}">
                <a16:creationId xmlns:a16="http://schemas.microsoft.com/office/drawing/2014/main" id="{3C11AE82-0B71-4EBD-B585-EAC8168AD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4952" y="2084268"/>
            <a:ext cx="3392210" cy="1983229"/>
          </a:xfrm>
          <a:prstGeom prst="rect">
            <a:avLst/>
          </a:prstGeom>
        </p:spPr>
      </p:pic>
      <p:pic>
        <p:nvPicPr>
          <p:cNvPr id="23" name="图片 22">
            <a:extLst>
              <a:ext uri="{FF2B5EF4-FFF2-40B4-BE49-F238E27FC236}">
                <a16:creationId xmlns:a16="http://schemas.microsoft.com/office/drawing/2014/main" id="{9D9A2999-010B-4DFB-9FE0-7994017D1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7525" y="4198201"/>
            <a:ext cx="3427211" cy="1937119"/>
          </a:xfrm>
          <a:prstGeom prst="rect">
            <a:avLst/>
          </a:prstGeom>
        </p:spPr>
      </p:pic>
      <p:pic>
        <p:nvPicPr>
          <p:cNvPr id="25" name="图片 24">
            <a:extLst>
              <a:ext uri="{FF2B5EF4-FFF2-40B4-BE49-F238E27FC236}">
                <a16:creationId xmlns:a16="http://schemas.microsoft.com/office/drawing/2014/main" id="{27C0CF33-0397-4585-8E48-C5C342E132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144" y="2049762"/>
            <a:ext cx="3553366" cy="1937119"/>
          </a:xfrm>
          <a:prstGeom prst="rect">
            <a:avLst/>
          </a:prstGeom>
        </p:spPr>
      </p:pic>
      <p:pic>
        <p:nvPicPr>
          <p:cNvPr id="27" name="图片 26">
            <a:extLst>
              <a:ext uri="{FF2B5EF4-FFF2-40B4-BE49-F238E27FC236}">
                <a16:creationId xmlns:a16="http://schemas.microsoft.com/office/drawing/2014/main" id="{951A6C8E-1833-4014-B540-544F04C79B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7525" y="2084268"/>
            <a:ext cx="3275412" cy="2034726"/>
          </a:xfrm>
          <a:prstGeom prst="rect">
            <a:avLst/>
          </a:prstGeom>
        </p:spPr>
      </p:pic>
      <p:pic>
        <p:nvPicPr>
          <p:cNvPr id="29" name="图片 28">
            <a:extLst>
              <a:ext uri="{FF2B5EF4-FFF2-40B4-BE49-F238E27FC236}">
                <a16:creationId xmlns:a16="http://schemas.microsoft.com/office/drawing/2014/main" id="{769D9174-E6FF-443C-950A-BB29B9B31D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144" y="4118994"/>
            <a:ext cx="3427211" cy="1992966"/>
          </a:xfrm>
          <a:prstGeom prst="rect">
            <a:avLst/>
          </a:prstGeom>
        </p:spPr>
      </p:pic>
    </p:spTree>
    <p:extLst>
      <p:ext uri="{BB962C8B-B14F-4D97-AF65-F5344CB8AC3E}">
        <p14:creationId xmlns:p14="http://schemas.microsoft.com/office/powerpoint/2010/main" val="1449221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7A9473E-335D-4B74-8585-2F7FF0F30ADB}"/>
              </a:ext>
            </a:extLst>
          </p:cNvPr>
          <p:cNvSpPr>
            <a:spLocks noGrp="1"/>
          </p:cNvSpPr>
          <p:nvPr>
            <p:ph type="title"/>
          </p:nvPr>
        </p:nvSpPr>
        <p:spPr>
          <a:xfrm>
            <a:off x="4671752" y="365125"/>
            <a:ext cx="6682047" cy="1325563"/>
          </a:xfrm>
        </p:spPr>
        <p:txBody>
          <a:bodyPr>
            <a:normAutofit/>
          </a:body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新武将</a:t>
            </a:r>
          </a:p>
        </p:txBody>
      </p:sp>
      <p:pic>
        <p:nvPicPr>
          <p:cNvPr id="11" name="图片 10">
            <a:extLst>
              <a:ext uri="{FF2B5EF4-FFF2-40B4-BE49-F238E27FC236}">
                <a16:creationId xmlns:a16="http://schemas.microsoft.com/office/drawing/2014/main" id="{A00A2687-EE1B-4208-AF83-A87A5C23F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395" y="2155972"/>
            <a:ext cx="5305660" cy="3942824"/>
          </a:xfrm>
          <a:prstGeom prst="rect">
            <a:avLst/>
          </a:prstGeom>
        </p:spPr>
      </p:pic>
      <p:pic>
        <p:nvPicPr>
          <p:cNvPr id="13" name="图片 12">
            <a:extLst>
              <a:ext uri="{FF2B5EF4-FFF2-40B4-BE49-F238E27FC236}">
                <a16:creationId xmlns:a16="http://schemas.microsoft.com/office/drawing/2014/main" id="{1182DC4A-CDE7-4D01-9D0C-379815929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1073" y="2155973"/>
            <a:ext cx="5258642" cy="3942823"/>
          </a:xfrm>
          <a:prstGeom prst="rect">
            <a:avLst/>
          </a:prstGeom>
        </p:spPr>
      </p:pic>
    </p:spTree>
    <p:extLst>
      <p:ext uri="{BB962C8B-B14F-4D97-AF65-F5344CB8AC3E}">
        <p14:creationId xmlns:p14="http://schemas.microsoft.com/office/powerpoint/2010/main" val="1258205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B7F0CC24-0CED-49EB-9AB9-8DA96DCCE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064" y="2185333"/>
            <a:ext cx="5535235" cy="3906364"/>
          </a:xfrm>
          <a:prstGeom prst="rect">
            <a:avLst/>
          </a:prstGeom>
        </p:spPr>
      </p:pic>
      <p:pic>
        <p:nvPicPr>
          <p:cNvPr id="15" name="图片 14">
            <a:extLst>
              <a:ext uri="{FF2B5EF4-FFF2-40B4-BE49-F238E27FC236}">
                <a16:creationId xmlns:a16="http://schemas.microsoft.com/office/drawing/2014/main" id="{AA8AA564-BE05-4E1D-BDD5-CF9F52F7A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795" y="2279304"/>
            <a:ext cx="5002004" cy="3718421"/>
          </a:xfrm>
          <a:prstGeom prst="rect">
            <a:avLst/>
          </a:prstGeom>
        </p:spPr>
      </p:pic>
      <p:sp>
        <p:nvSpPr>
          <p:cNvPr id="16" name="标题 1">
            <a:extLst>
              <a:ext uri="{FF2B5EF4-FFF2-40B4-BE49-F238E27FC236}">
                <a16:creationId xmlns:a16="http://schemas.microsoft.com/office/drawing/2014/main" id="{0F4B1152-E996-410E-A51E-85AD23A81D75}"/>
              </a:ext>
            </a:extLst>
          </p:cNvPr>
          <p:cNvSpPr>
            <a:spLocks noGrp="1"/>
          </p:cNvSpPr>
          <p:nvPr>
            <p:ph type="title"/>
          </p:nvPr>
        </p:nvSpPr>
        <p:spPr>
          <a:xfrm>
            <a:off x="4671752" y="365125"/>
            <a:ext cx="6682047" cy="1325563"/>
          </a:xfrm>
        </p:spPr>
        <p:txBody>
          <a:bodyPr>
            <a:normAutofit/>
          </a:body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新武将</a:t>
            </a:r>
          </a:p>
        </p:txBody>
      </p:sp>
    </p:spTree>
    <p:extLst>
      <p:ext uri="{BB962C8B-B14F-4D97-AF65-F5344CB8AC3E}">
        <p14:creationId xmlns:p14="http://schemas.microsoft.com/office/powerpoint/2010/main" val="3383266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0AE82041-995F-43DC-BFAF-47097235CF84}"/>
              </a:ext>
            </a:extLst>
          </p:cNvPr>
          <p:cNvSpPr>
            <a:spLocks noGrp="1"/>
          </p:cNvSpPr>
          <p:nvPr>
            <p:ph type="title"/>
          </p:nvPr>
        </p:nvSpPr>
        <p:spPr>
          <a:xfrm>
            <a:off x="4671752" y="365125"/>
            <a:ext cx="6682047" cy="1325563"/>
          </a:xfrm>
        </p:spPr>
        <p:txBody>
          <a:bodyPr>
            <a:normAutofit/>
          </a:body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新武将</a:t>
            </a:r>
          </a:p>
        </p:txBody>
      </p:sp>
      <p:pic>
        <p:nvPicPr>
          <p:cNvPr id="10" name="图片 9">
            <a:extLst>
              <a:ext uri="{FF2B5EF4-FFF2-40B4-BE49-F238E27FC236}">
                <a16:creationId xmlns:a16="http://schemas.microsoft.com/office/drawing/2014/main" id="{BA2B43C8-261B-4F49-AD97-B3DE0A538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17" y="2340424"/>
            <a:ext cx="4965770" cy="3498313"/>
          </a:xfrm>
          <a:prstGeom prst="rect">
            <a:avLst/>
          </a:prstGeom>
        </p:spPr>
      </p:pic>
      <p:pic>
        <p:nvPicPr>
          <p:cNvPr id="12" name="图片 11">
            <a:extLst>
              <a:ext uri="{FF2B5EF4-FFF2-40B4-BE49-F238E27FC236}">
                <a16:creationId xmlns:a16="http://schemas.microsoft.com/office/drawing/2014/main" id="{C48DAF84-4FA1-4945-95EF-A824E8B60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587" y="2340425"/>
            <a:ext cx="5418960" cy="3436298"/>
          </a:xfrm>
          <a:prstGeom prst="rect">
            <a:avLst/>
          </a:prstGeom>
        </p:spPr>
      </p:pic>
    </p:spTree>
    <p:extLst>
      <p:ext uri="{BB962C8B-B14F-4D97-AF65-F5344CB8AC3E}">
        <p14:creationId xmlns:p14="http://schemas.microsoft.com/office/powerpoint/2010/main" val="1258690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98776A4-E7C4-4353-917C-498C07E82F95}"/>
              </a:ext>
            </a:extLst>
          </p:cNvPr>
          <p:cNvSpPr>
            <a:spLocks noGrp="1"/>
          </p:cNvSpPr>
          <p:nvPr>
            <p:ph type="title"/>
          </p:nvPr>
        </p:nvSpPr>
        <p:spPr>
          <a:xfrm>
            <a:off x="4671752" y="365125"/>
            <a:ext cx="6682047" cy="1325563"/>
          </a:xfrm>
        </p:spPr>
        <p:txBody>
          <a:bodyPr>
            <a:normAutofit/>
          </a:body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新武将</a:t>
            </a:r>
          </a:p>
        </p:txBody>
      </p:sp>
      <p:pic>
        <p:nvPicPr>
          <p:cNvPr id="11" name="图片 10">
            <a:extLst>
              <a:ext uri="{FF2B5EF4-FFF2-40B4-BE49-F238E27FC236}">
                <a16:creationId xmlns:a16="http://schemas.microsoft.com/office/drawing/2014/main" id="{0AE15D4A-4E4C-4BA5-8E07-B07D416BB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387" y="2239861"/>
            <a:ext cx="5320308" cy="3628121"/>
          </a:xfrm>
          <a:prstGeom prst="rect">
            <a:avLst/>
          </a:prstGeom>
        </p:spPr>
      </p:pic>
      <p:pic>
        <p:nvPicPr>
          <p:cNvPr id="13" name="图片 12">
            <a:extLst>
              <a:ext uri="{FF2B5EF4-FFF2-40B4-BE49-F238E27FC236}">
                <a16:creationId xmlns:a16="http://schemas.microsoft.com/office/drawing/2014/main" id="{0303C60D-E3EE-4E3E-8CD8-12A4E2D98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5307" y="2286888"/>
            <a:ext cx="5137148" cy="3534066"/>
          </a:xfrm>
          <a:prstGeom prst="rect">
            <a:avLst/>
          </a:prstGeom>
        </p:spPr>
      </p:pic>
    </p:spTree>
    <p:extLst>
      <p:ext uri="{BB962C8B-B14F-4D97-AF65-F5344CB8AC3E}">
        <p14:creationId xmlns:p14="http://schemas.microsoft.com/office/powerpoint/2010/main" val="1595807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B9C4F63-D59E-47B5-882E-FC11CA4DFFA1}"/>
              </a:ext>
            </a:extLst>
          </p:cNvPr>
          <p:cNvSpPr>
            <a:spLocks noGrp="1"/>
          </p:cNvSpPr>
          <p:nvPr>
            <p:ph type="title"/>
          </p:nvPr>
        </p:nvSpPr>
        <p:spPr>
          <a:xfrm>
            <a:off x="4671752" y="365125"/>
            <a:ext cx="6682047" cy="1325563"/>
          </a:xfrm>
        </p:spPr>
        <p:txBody>
          <a:bodyPr>
            <a:normAutofit/>
          </a:body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典藏武将</a:t>
            </a:r>
          </a:p>
        </p:txBody>
      </p:sp>
      <p:pic>
        <p:nvPicPr>
          <p:cNvPr id="8" name="图片 7">
            <a:extLst>
              <a:ext uri="{FF2B5EF4-FFF2-40B4-BE49-F238E27FC236}">
                <a16:creationId xmlns:a16="http://schemas.microsoft.com/office/drawing/2014/main" id="{107228D2-B81D-437E-87F8-74F83B9E05D5}"/>
              </a:ext>
            </a:extLst>
          </p:cNvPr>
          <p:cNvPicPr>
            <a:picLocks noChangeAspect="1"/>
          </p:cNvPicPr>
          <p:nvPr/>
        </p:nvPicPr>
        <p:blipFill>
          <a:blip r:embed="rId2"/>
          <a:stretch>
            <a:fillRect/>
          </a:stretch>
        </p:blipFill>
        <p:spPr>
          <a:xfrm>
            <a:off x="2181137" y="2042195"/>
            <a:ext cx="9073785" cy="4114565"/>
          </a:xfrm>
          <a:prstGeom prst="rect">
            <a:avLst/>
          </a:prstGeom>
        </p:spPr>
      </p:pic>
      <p:pic>
        <p:nvPicPr>
          <p:cNvPr id="10" name="图片 9">
            <a:extLst>
              <a:ext uri="{FF2B5EF4-FFF2-40B4-BE49-F238E27FC236}">
                <a16:creationId xmlns:a16="http://schemas.microsoft.com/office/drawing/2014/main" id="{17AD099C-615E-4EC5-A1AA-99281A621458}"/>
              </a:ext>
            </a:extLst>
          </p:cNvPr>
          <p:cNvPicPr>
            <a:picLocks noChangeAspect="1"/>
          </p:cNvPicPr>
          <p:nvPr/>
        </p:nvPicPr>
        <p:blipFill>
          <a:blip r:embed="rId3"/>
          <a:stretch>
            <a:fillRect/>
          </a:stretch>
        </p:blipFill>
        <p:spPr>
          <a:xfrm>
            <a:off x="760601" y="4099477"/>
            <a:ext cx="1420536" cy="1988750"/>
          </a:xfrm>
          <a:prstGeom prst="rect">
            <a:avLst/>
          </a:prstGeom>
        </p:spPr>
      </p:pic>
      <p:sp>
        <p:nvSpPr>
          <p:cNvPr id="11" name="文本框 10">
            <a:extLst>
              <a:ext uri="{FF2B5EF4-FFF2-40B4-BE49-F238E27FC236}">
                <a16:creationId xmlns:a16="http://schemas.microsoft.com/office/drawing/2014/main" id="{B6943CC0-308B-4A80-B5A5-1AEB063D3AD7}"/>
              </a:ext>
            </a:extLst>
          </p:cNvPr>
          <p:cNvSpPr txBox="1"/>
          <p:nvPr/>
        </p:nvSpPr>
        <p:spPr>
          <a:xfrm>
            <a:off x="788565" y="2042195"/>
            <a:ext cx="1392572" cy="2077492"/>
          </a:xfrm>
          <a:prstGeom prst="rect">
            <a:avLst/>
          </a:prstGeom>
          <a:noFill/>
        </p:spPr>
        <p:txBody>
          <a:bodyPr wrap="square" rtlCol="0">
            <a:spAutoFit/>
          </a:bodyPr>
          <a:lstStyle/>
          <a:p>
            <a:r>
              <a:rPr lang="en-US" altLang="zh-CN" sz="1200" dirty="0">
                <a:solidFill>
                  <a:srgbClr val="FFC000"/>
                </a:solidFill>
              </a:rPr>
              <a:t>8</a:t>
            </a:r>
            <a:r>
              <a:rPr lang="zh-CN" altLang="en-US" sz="1200" dirty="0">
                <a:solidFill>
                  <a:srgbClr val="FFC000"/>
                </a:solidFill>
              </a:rPr>
              <a:t>个橙色武将可以换一次典藏卡包，内有</a:t>
            </a:r>
            <a:r>
              <a:rPr lang="en-US" altLang="zh-CN" sz="1200" dirty="0">
                <a:solidFill>
                  <a:srgbClr val="FFC000"/>
                </a:solidFill>
              </a:rPr>
              <a:t>25</a:t>
            </a:r>
            <a:r>
              <a:rPr lang="zh-CN" altLang="en-US" sz="1200" dirty="0">
                <a:solidFill>
                  <a:srgbClr val="FFC000"/>
                </a:solidFill>
              </a:rPr>
              <a:t>张皮肤，比普通的多</a:t>
            </a:r>
            <a:r>
              <a:rPr lang="en-US" altLang="zh-CN" sz="1200" dirty="0">
                <a:solidFill>
                  <a:srgbClr val="FFC000"/>
                </a:solidFill>
              </a:rPr>
              <a:t>10</a:t>
            </a:r>
            <a:r>
              <a:rPr lang="zh-CN" altLang="en-US" sz="1200" dirty="0">
                <a:solidFill>
                  <a:srgbClr val="FFC000"/>
                </a:solidFill>
              </a:rPr>
              <a:t>属性点</a:t>
            </a:r>
            <a:r>
              <a:rPr lang="en-US" altLang="zh-CN" sz="1200" dirty="0">
                <a:solidFill>
                  <a:srgbClr val="FFC000"/>
                </a:solidFill>
              </a:rPr>
              <a:t>+</a:t>
            </a:r>
            <a:r>
              <a:rPr lang="zh-CN" altLang="en-US" sz="1200" dirty="0">
                <a:solidFill>
                  <a:srgbClr val="FFC000"/>
                </a:solidFill>
              </a:rPr>
              <a:t>额外</a:t>
            </a:r>
            <a:r>
              <a:rPr lang="en-US" altLang="zh-CN" sz="1200" dirty="0">
                <a:solidFill>
                  <a:srgbClr val="FFC000"/>
                </a:solidFill>
              </a:rPr>
              <a:t>1</a:t>
            </a:r>
            <a:r>
              <a:rPr lang="zh-CN" altLang="en-US" sz="1200" dirty="0">
                <a:solidFill>
                  <a:srgbClr val="FFC000"/>
                </a:solidFill>
              </a:rPr>
              <a:t>次兵书进阶效果</a:t>
            </a:r>
            <a:endParaRPr lang="en-US" altLang="zh-CN" sz="1200" dirty="0">
              <a:solidFill>
                <a:srgbClr val="FFC000"/>
              </a:solidFill>
            </a:endParaRPr>
          </a:p>
          <a:p>
            <a:endParaRPr lang="en-US" altLang="zh-CN" sz="1200" dirty="0">
              <a:solidFill>
                <a:srgbClr val="FFC000"/>
              </a:solidFill>
            </a:endParaRPr>
          </a:p>
          <a:p>
            <a:r>
              <a:rPr lang="zh-CN" altLang="en-US" sz="900" dirty="0">
                <a:solidFill>
                  <a:srgbClr val="FFC000"/>
                </a:solidFill>
              </a:rPr>
              <a:t>想抽的建议开荒前抽，不然如果拿普通将开荒，等级上来后再抽到典藏将， 就只能重新练了。</a:t>
            </a:r>
            <a:r>
              <a:rPr lang="en-US" altLang="zh-CN" sz="900" dirty="0">
                <a:solidFill>
                  <a:srgbClr val="FFC000"/>
                </a:solidFill>
              </a:rPr>
              <a:t>——</a:t>
            </a:r>
            <a:r>
              <a:rPr lang="zh-CN" altLang="en-US" sz="900" dirty="0">
                <a:solidFill>
                  <a:srgbClr val="FFC000"/>
                </a:solidFill>
              </a:rPr>
              <a:t>给大佬看的</a:t>
            </a:r>
          </a:p>
        </p:txBody>
      </p:sp>
    </p:spTree>
    <p:extLst>
      <p:ext uri="{BB962C8B-B14F-4D97-AF65-F5344CB8AC3E}">
        <p14:creationId xmlns:p14="http://schemas.microsoft.com/office/powerpoint/2010/main" val="1306030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432F2FE6-D5C0-4957-8310-91908690B368}"/>
              </a:ext>
            </a:extLst>
          </p:cNvPr>
          <p:cNvSpPr>
            <a:spLocks noGrp="1"/>
          </p:cNvSpPr>
          <p:nvPr>
            <p:ph type="title"/>
          </p:nvPr>
        </p:nvSpPr>
        <p:spPr>
          <a:xfrm>
            <a:off x="4671752" y="365125"/>
            <a:ext cx="6682047" cy="1325563"/>
          </a:xfrm>
        </p:spPr>
        <p:txBody>
          <a:bodyPr>
            <a:normAutofit/>
          </a:body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典藏武将</a:t>
            </a:r>
          </a:p>
        </p:txBody>
      </p:sp>
      <p:pic>
        <p:nvPicPr>
          <p:cNvPr id="8" name="图片 7">
            <a:extLst>
              <a:ext uri="{FF2B5EF4-FFF2-40B4-BE49-F238E27FC236}">
                <a16:creationId xmlns:a16="http://schemas.microsoft.com/office/drawing/2014/main" id="{A65053FA-CBE5-48D4-AF97-85FF8BD69775}"/>
              </a:ext>
            </a:extLst>
          </p:cNvPr>
          <p:cNvPicPr>
            <a:picLocks noChangeAspect="1"/>
          </p:cNvPicPr>
          <p:nvPr/>
        </p:nvPicPr>
        <p:blipFill>
          <a:blip r:embed="rId2"/>
          <a:stretch>
            <a:fillRect/>
          </a:stretch>
        </p:blipFill>
        <p:spPr>
          <a:xfrm>
            <a:off x="1592487" y="2027077"/>
            <a:ext cx="9007025" cy="4066319"/>
          </a:xfrm>
          <a:prstGeom prst="rect">
            <a:avLst/>
          </a:prstGeom>
        </p:spPr>
      </p:pic>
    </p:spTree>
    <p:extLst>
      <p:ext uri="{BB962C8B-B14F-4D97-AF65-F5344CB8AC3E}">
        <p14:creationId xmlns:p14="http://schemas.microsoft.com/office/powerpoint/2010/main" val="426819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2F592086-AFA6-444F-9E6C-1E01247B75C9}"/>
              </a:ext>
            </a:extLst>
          </p:cNvPr>
          <p:cNvSpPr txBox="1">
            <a:spLocks/>
          </p:cNvSpPr>
          <p:nvPr/>
        </p:nvSpPr>
        <p:spPr>
          <a:xfrm>
            <a:off x="6258187" y="365125"/>
            <a:ext cx="49998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落州安排</a:t>
            </a:r>
          </a:p>
        </p:txBody>
      </p:sp>
      <p:sp>
        <p:nvSpPr>
          <p:cNvPr id="4" name="内容占位符 3">
            <a:extLst>
              <a:ext uri="{FF2B5EF4-FFF2-40B4-BE49-F238E27FC236}">
                <a16:creationId xmlns:a16="http://schemas.microsoft.com/office/drawing/2014/main" id="{8E2E1018-C9B1-476F-A11E-07C854BBFB92}"/>
              </a:ext>
            </a:extLst>
          </p:cNvPr>
          <p:cNvSpPr>
            <a:spLocks noGrp="1"/>
          </p:cNvSpPr>
          <p:nvPr>
            <p:ph idx="1"/>
          </p:nvPr>
        </p:nvSpPr>
        <p:spPr>
          <a:xfrm>
            <a:off x="838200" y="2088859"/>
            <a:ext cx="10515600" cy="4088104"/>
          </a:xfrm>
        </p:spPr>
        <p:txBody>
          <a:bodyPr/>
          <a:lstStyle/>
          <a:p>
            <a:pPr marL="0" indent="0">
              <a:buNone/>
            </a:pPr>
            <a:r>
              <a:rPr lang="zh-CN" altLang="en-US" dirty="0">
                <a:solidFill>
                  <a:srgbClr val="FFC000"/>
                </a:solidFill>
              </a:rPr>
              <a:t>落州：</a:t>
            </a:r>
            <a:r>
              <a:rPr lang="en-US" altLang="zh-CN" dirty="0">
                <a:solidFill>
                  <a:srgbClr val="FFC000"/>
                </a:solidFill>
              </a:rPr>
              <a:t>	</a:t>
            </a:r>
            <a:r>
              <a:rPr lang="zh-CN" altLang="en-US" dirty="0">
                <a:solidFill>
                  <a:srgbClr val="FFC000"/>
                </a:solidFill>
              </a:rPr>
              <a:t>时间：</a:t>
            </a:r>
            <a:r>
              <a:rPr lang="en-US" altLang="zh-CN" dirty="0">
                <a:solidFill>
                  <a:srgbClr val="FFC000"/>
                </a:solidFill>
              </a:rPr>
              <a:t>2</a:t>
            </a:r>
            <a:r>
              <a:rPr lang="zh-CN" altLang="en-US" dirty="0">
                <a:solidFill>
                  <a:srgbClr val="FFC000"/>
                </a:solidFill>
              </a:rPr>
              <a:t>月</a:t>
            </a:r>
            <a:r>
              <a:rPr lang="en-US" altLang="zh-CN" dirty="0">
                <a:solidFill>
                  <a:srgbClr val="FFC000"/>
                </a:solidFill>
              </a:rPr>
              <a:t>27</a:t>
            </a:r>
            <a:r>
              <a:rPr lang="zh-CN" altLang="en-US" dirty="0">
                <a:solidFill>
                  <a:srgbClr val="FFC000"/>
                </a:solidFill>
              </a:rPr>
              <a:t>日上午</a:t>
            </a:r>
            <a:r>
              <a:rPr lang="en-US" altLang="zh-CN" dirty="0">
                <a:solidFill>
                  <a:srgbClr val="FFC000"/>
                </a:solidFill>
              </a:rPr>
              <a:t>10:00</a:t>
            </a:r>
            <a:r>
              <a:rPr lang="zh-CN" altLang="en-US" dirty="0">
                <a:solidFill>
                  <a:srgbClr val="FFC000"/>
                </a:solidFill>
              </a:rPr>
              <a:t>整</a:t>
            </a:r>
            <a:endParaRPr lang="en-US" altLang="zh-CN" dirty="0">
              <a:solidFill>
                <a:srgbClr val="FFC000"/>
              </a:solidFill>
            </a:endParaRPr>
          </a:p>
          <a:p>
            <a:pPr marL="0" indent="0">
              <a:buNone/>
            </a:pPr>
            <a:r>
              <a:rPr lang="zh-CN" altLang="en-US" sz="1400" dirty="0">
                <a:solidFill>
                  <a:srgbClr val="FFC000"/>
                </a:solidFill>
              </a:rPr>
              <a:t>请提前订好闹钟</a:t>
            </a:r>
            <a:r>
              <a:rPr lang="zh-CN" altLang="en-US" sz="1400" dirty="0">
                <a:solidFill>
                  <a:schemeClr val="bg1">
                    <a:lumMod val="75000"/>
                  </a:schemeClr>
                </a:solidFill>
              </a:rPr>
              <a:t>，周六上午</a:t>
            </a:r>
            <a:r>
              <a:rPr lang="en-US" altLang="zh-CN" sz="1400" dirty="0">
                <a:solidFill>
                  <a:schemeClr val="bg1">
                    <a:lumMod val="75000"/>
                  </a:schemeClr>
                </a:solidFill>
              </a:rPr>
              <a:t>9</a:t>
            </a:r>
            <a:r>
              <a:rPr lang="zh-CN" altLang="en-US" sz="1400" dirty="0">
                <a:solidFill>
                  <a:schemeClr val="bg1">
                    <a:lumMod val="75000"/>
                  </a:schemeClr>
                </a:solidFill>
              </a:rPr>
              <a:t>点</a:t>
            </a:r>
            <a:r>
              <a:rPr lang="en-US" altLang="zh-CN" sz="1400" dirty="0">
                <a:solidFill>
                  <a:schemeClr val="bg1">
                    <a:lumMod val="75000"/>
                  </a:schemeClr>
                </a:solidFill>
              </a:rPr>
              <a:t>55</a:t>
            </a:r>
            <a:r>
              <a:rPr lang="zh-CN" altLang="en-US" sz="1400" dirty="0">
                <a:solidFill>
                  <a:schemeClr val="bg1">
                    <a:lumMod val="75000"/>
                  </a:schemeClr>
                </a:solidFill>
              </a:rPr>
              <a:t>分提前尝试登陆，第 一时间进入游戏创建角色。按照攻略选择最合适的开荒搭配，主练一队，务必节省 每一滴资源和体力。开荒时千万别同时练</a:t>
            </a:r>
            <a:r>
              <a:rPr lang="en-US" altLang="zh-CN" sz="1400" dirty="0">
                <a:solidFill>
                  <a:schemeClr val="bg1">
                    <a:lumMod val="75000"/>
                  </a:schemeClr>
                </a:solidFill>
              </a:rPr>
              <a:t>2</a:t>
            </a:r>
            <a:r>
              <a:rPr lang="zh-CN" altLang="en-US" sz="1400" dirty="0">
                <a:solidFill>
                  <a:schemeClr val="bg1">
                    <a:lumMod val="75000"/>
                  </a:schemeClr>
                </a:solidFill>
              </a:rPr>
              <a:t>队或以上。</a:t>
            </a:r>
            <a:endParaRPr lang="en-US" altLang="zh-CN" sz="1400" dirty="0">
              <a:solidFill>
                <a:schemeClr val="bg1">
                  <a:lumMod val="75000"/>
                </a:schemeClr>
              </a:solidFill>
            </a:endParaRPr>
          </a:p>
          <a:p>
            <a:pPr marL="0" indent="0">
              <a:buNone/>
            </a:pPr>
            <a:endParaRPr lang="en-US" altLang="zh-CN" sz="1400" dirty="0">
              <a:solidFill>
                <a:schemeClr val="bg1">
                  <a:lumMod val="75000"/>
                </a:schemeClr>
              </a:solidFill>
            </a:endParaRPr>
          </a:p>
          <a:p>
            <a:pPr marL="0" indent="0">
              <a:buNone/>
            </a:pPr>
            <a:r>
              <a:rPr lang="zh-CN" altLang="en-US" sz="1600" dirty="0">
                <a:solidFill>
                  <a:srgbClr val="FFC000"/>
                </a:solidFill>
              </a:rPr>
              <a:t>角色名前缀：“冰丨</a:t>
            </a:r>
            <a:r>
              <a:rPr lang="en-US" altLang="zh-CN" sz="1600" dirty="0">
                <a:solidFill>
                  <a:srgbClr val="FFC000"/>
                </a:solidFill>
              </a:rPr>
              <a:t>XXXX”</a:t>
            </a:r>
            <a:r>
              <a:rPr lang="zh-CN" altLang="en-US" sz="1600" dirty="0">
                <a:solidFill>
                  <a:srgbClr val="FFC000"/>
                </a:solidFill>
              </a:rPr>
              <a:t>、“火丨</a:t>
            </a:r>
            <a:r>
              <a:rPr lang="en-US" altLang="zh-CN" sz="1600" dirty="0">
                <a:solidFill>
                  <a:srgbClr val="FFC000"/>
                </a:solidFill>
              </a:rPr>
              <a:t>XXXX</a:t>
            </a:r>
            <a:r>
              <a:rPr lang="zh-CN" altLang="en-US" sz="1600" dirty="0">
                <a:solidFill>
                  <a:srgbClr val="FFC000"/>
                </a:solidFill>
              </a:rPr>
              <a:t>”或自己军团前缀例如“无衣丨</a:t>
            </a:r>
            <a:r>
              <a:rPr lang="en-US" altLang="zh-CN" sz="1600" dirty="0">
                <a:solidFill>
                  <a:srgbClr val="FFC000"/>
                </a:solidFill>
              </a:rPr>
              <a:t>XXX</a:t>
            </a:r>
            <a:r>
              <a:rPr lang="zh-CN" altLang="en-US" sz="1600" dirty="0">
                <a:solidFill>
                  <a:srgbClr val="FFC000"/>
                </a:solidFill>
              </a:rPr>
              <a:t>”。前缀不强制要求，看大家喜好。</a:t>
            </a:r>
            <a:endParaRPr lang="en-US" altLang="zh-CN" sz="1600" dirty="0">
              <a:solidFill>
                <a:srgbClr val="FFC000"/>
              </a:solidFill>
            </a:endParaRPr>
          </a:p>
          <a:p>
            <a:pPr marL="0" indent="0">
              <a:buNone/>
            </a:pPr>
            <a:r>
              <a:rPr lang="en-US" altLang="zh-CN" sz="1600" dirty="0">
                <a:solidFill>
                  <a:srgbClr val="FFC000"/>
                </a:solidFill>
              </a:rPr>
              <a:t>【</a:t>
            </a:r>
            <a:r>
              <a:rPr lang="zh-CN" altLang="en-US" sz="1600" dirty="0">
                <a:solidFill>
                  <a:srgbClr val="FFC000"/>
                </a:solidFill>
              </a:rPr>
              <a:t>无衣军团</a:t>
            </a:r>
            <a:r>
              <a:rPr lang="en-US" altLang="zh-CN" sz="1600" dirty="0">
                <a:solidFill>
                  <a:srgbClr val="FFC000"/>
                </a:solidFill>
              </a:rPr>
              <a:t>】</a:t>
            </a:r>
            <a:r>
              <a:rPr lang="zh-CN" altLang="en-US" sz="1600" dirty="0">
                <a:solidFill>
                  <a:srgbClr val="FFC000"/>
                </a:solidFill>
              </a:rPr>
              <a:t>前缀：“无衣丨</a:t>
            </a:r>
            <a:r>
              <a:rPr lang="en-US" altLang="zh-CN" sz="1600" dirty="0">
                <a:solidFill>
                  <a:srgbClr val="FFC000"/>
                </a:solidFill>
              </a:rPr>
              <a:t>XXX</a:t>
            </a:r>
            <a:r>
              <a:rPr lang="zh-CN" altLang="en-US" sz="1600" dirty="0">
                <a:solidFill>
                  <a:srgbClr val="FFC000"/>
                </a:solidFill>
              </a:rPr>
              <a:t>”</a:t>
            </a:r>
            <a:endParaRPr lang="en-US" altLang="zh-CN" sz="1600" dirty="0">
              <a:solidFill>
                <a:srgbClr val="FFC000"/>
              </a:solidFill>
            </a:endParaRPr>
          </a:p>
          <a:p>
            <a:pPr marL="0" indent="0">
              <a:buNone/>
            </a:pPr>
            <a:r>
              <a:rPr lang="en-US" altLang="zh-CN" sz="1600" dirty="0">
                <a:solidFill>
                  <a:srgbClr val="FFC000"/>
                </a:solidFill>
              </a:rPr>
              <a:t>【</a:t>
            </a:r>
            <a:r>
              <a:rPr lang="zh-CN" altLang="en-US" sz="1600" dirty="0">
                <a:solidFill>
                  <a:srgbClr val="FFC000"/>
                </a:solidFill>
              </a:rPr>
              <a:t>虎贲军团</a:t>
            </a:r>
            <a:r>
              <a:rPr lang="en-US" altLang="zh-CN" sz="1600" dirty="0">
                <a:solidFill>
                  <a:srgbClr val="FFC000"/>
                </a:solidFill>
              </a:rPr>
              <a:t>】</a:t>
            </a:r>
            <a:r>
              <a:rPr lang="zh-CN" altLang="en-US" sz="1600" dirty="0">
                <a:solidFill>
                  <a:srgbClr val="FFC000"/>
                </a:solidFill>
              </a:rPr>
              <a:t>前缀：“虎贲丨</a:t>
            </a:r>
            <a:r>
              <a:rPr lang="en-US" altLang="zh-CN" sz="1600" dirty="0">
                <a:solidFill>
                  <a:srgbClr val="FFC000"/>
                </a:solidFill>
              </a:rPr>
              <a:t>XXX</a:t>
            </a:r>
            <a:r>
              <a:rPr lang="zh-CN" altLang="en-US" sz="1600" dirty="0">
                <a:solidFill>
                  <a:srgbClr val="FFC000"/>
                </a:solidFill>
              </a:rPr>
              <a:t>”</a:t>
            </a:r>
            <a:endParaRPr lang="en-US" altLang="zh-CN" sz="1600" dirty="0">
              <a:solidFill>
                <a:srgbClr val="FFC000"/>
              </a:solidFill>
            </a:endParaRPr>
          </a:p>
          <a:p>
            <a:pPr marL="0" indent="0">
              <a:buNone/>
            </a:pPr>
            <a:r>
              <a:rPr lang="en-US" altLang="zh-CN" sz="1600" dirty="0">
                <a:solidFill>
                  <a:srgbClr val="FFC000"/>
                </a:solidFill>
              </a:rPr>
              <a:t>【</a:t>
            </a:r>
            <a:r>
              <a:rPr lang="zh-CN" altLang="en-US" sz="1600" dirty="0">
                <a:solidFill>
                  <a:srgbClr val="FFC000"/>
                </a:solidFill>
              </a:rPr>
              <a:t>狂猎军团</a:t>
            </a:r>
            <a:r>
              <a:rPr lang="en-US" altLang="zh-CN" sz="1600" dirty="0">
                <a:solidFill>
                  <a:srgbClr val="FFC000"/>
                </a:solidFill>
              </a:rPr>
              <a:t>】</a:t>
            </a:r>
            <a:r>
              <a:rPr lang="zh-CN" altLang="en-US" sz="1600" dirty="0">
                <a:solidFill>
                  <a:srgbClr val="FFC000"/>
                </a:solidFill>
              </a:rPr>
              <a:t>前缀：“狂猎丨</a:t>
            </a:r>
            <a:r>
              <a:rPr lang="en-US" altLang="zh-CN" sz="1600" dirty="0">
                <a:solidFill>
                  <a:srgbClr val="FFC000"/>
                </a:solidFill>
              </a:rPr>
              <a:t>XXX</a:t>
            </a:r>
            <a:r>
              <a:rPr lang="zh-CN" altLang="en-US" sz="1600" dirty="0">
                <a:solidFill>
                  <a:srgbClr val="FFC000"/>
                </a:solidFill>
              </a:rPr>
              <a:t>”</a:t>
            </a:r>
            <a:endParaRPr lang="en-US" altLang="zh-CN" sz="1600" dirty="0">
              <a:solidFill>
                <a:srgbClr val="FFC000"/>
              </a:solidFill>
            </a:endParaRPr>
          </a:p>
          <a:p>
            <a:pPr marL="0" indent="0">
              <a:buNone/>
            </a:pPr>
            <a:r>
              <a:rPr lang="en-US" altLang="zh-CN" sz="1600" dirty="0">
                <a:solidFill>
                  <a:srgbClr val="FFC000"/>
                </a:solidFill>
              </a:rPr>
              <a:t>【</a:t>
            </a:r>
            <a:r>
              <a:rPr lang="zh-CN" altLang="en-US" sz="1600" dirty="0">
                <a:solidFill>
                  <a:srgbClr val="FFC000"/>
                </a:solidFill>
              </a:rPr>
              <a:t>征北军团</a:t>
            </a:r>
            <a:r>
              <a:rPr lang="en-US" altLang="zh-CN" sz="1600" dirty="0">
                <a:solidFill>
                  <a:srgbClr val="FFC000"/>
                </a:solidFill>
              </a:rPr>
              <a:t>】</a:t>
            </a:r>
            <a:r>
              <a:rPr lang="zh-CN" altLang="en-US" sz="1600" dirty="0">
                <a:solidFill>
                  <a:srgbClr val="FFC000"/>
                </a:solidFill>
              </a:rPr>
              <a:t>前缀：“征北丨</a:t>
            </a:r>
            <a:r>
              <a:rPr lang="en-US" altLang="zh-CN" sz="1600" dirty="0">
                <a:solidFill>
                  <a:srgbClr val="FFC000"/>
                </a:solidFill>
              </a:rPr>
              <a:t>XXX</a:t>
            </a:r>
            <a:r>
              <a:rPr lang="zh-CN" altLang="en-US" sz="1600" dirty="0">
                <a:solidFill>
                  <a:srgbClr val="FFC000"/>
                </a:solidFill>
              </a:rPr>
              <a:t>”</a:t>
            </a:r>
            <a:endParaRPr lang="en-US" altLang="zh-CN" sz="1600" dirty="0">
              <a:solidFill>
                <a:srgbClr val="FFC000"/>
              </a:solidFill>
            </a:endParaRPr>
          </a:p>
          <a:p>
            <a:pPr marL="0" indent="0">
              <a:buNone/>
            </a:pPr>
            <a:endParaRPr lang="en-US" altLang="zh-CN" sz="1600" dirty="0">
              <a:solidFill>
                <a:srgbClr val="FFC000"/>
              </a:solidFill>
            </a:endParaRPr>
          </a:p>
          <a:p>
            <a:pPr marL="0" indent="0">
              <a:buNone/>
            </a:pPr>
            <a:endParaRPr lang="en-US" altLang="zh-CN" sz="1600" dirty="0">
              <a:solidFill>
                <a:srgbClr val="FFC000"/>
              </a:solidFill>
            </a:endParaRPr>
          </a:p>
        </p:txBody>
      </p:sp>
    </p:spTree>
    <p:extLst>
      <p:ext uri="{BB962C8B-B14F-4D97-AF65-F5344CB8AC3E}">
        <p14:creationId xmlns:p14="http://schemas.microsoft.com/office/powerpoint/2010/main" val="243158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D723CAF-3CD8-4BC7-A331-16AD345D35F6}"/>
              </a:ext>
            </a:extLst>
          </p:cNvPr>
          <p:cNvSpPr>
            <a:spLocks noGrp="1"/>
          </p:cNvSpPr>
          <p:nvPr>
            <p:ph type="title"/>
          </p:nvPr>
        </p:nvSpPr>
        <p:spPr>
          <a:xfrm>
            <a:off x="4671752" y="365125"/>
            <a:ext cx="6682047" cy="1325563"/>
          </a:xfrm>
        </p:spPr>
        <p:txBody>
          <a:bodyPr>
            <a:normAutofit/>
          </a:body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民心系统</a:t>
            </a:r>
          </a:p>
        </p:txBody>
      </p:sp>
      <p:sp>
        <p:nvSpPr>
          <p:cNvPr id="7" name="文本框 6">
            <a:extLst>
              <a:ext uri="{FF2B5EF4-FFF2-40B4-BE49-F238E27FC236}">
                <a16:creationId xmlns:a16="http://schemas.microsoft.com/office/drawing/2014/main" id="{8801B70A-C8F5-4F4A-80C4-8FA31F0A1342}"/>
              </a:ext>
            </a:extLst>
          </p:cNvPr>
          <p:cNvSpPr txBox="1"/>
          <p:nvPr/>
        </p:nvSpPr>
        <p:spPr>
          <a:xfrm>
            <a:off x="771787" y="2377116"/>
            <a:ext cx="10503017" cy="2820131"/>
          </a:xfrm>
          <a:prstGeom prst="rect">
            <a:avLst/>
          </a:prstGeom>
          <a:noFill/>
        </p:spPr>
        <p:txBody>
          <a:bodyPr wrap="square">
            <a:spAutoFit/>
          </a:bodyPr>
          <a:lstStyle/>
          <a:p>
            <a:pPr algn="l"/>
            <a:r>
              <a:rPr lang="zh-CN" altLang="en-US" b="0" i="0" dirty="0">
                <a:solidFill>
                  <a:srgbClr val="A5A5A5"/>
                </a:solidFill>
                <a:effectLst/>
                <a:latin typeface="Microsoft YaHei" panose="020B0503020204020204" pitchFamily="34" charset="-122"/>
                <a:ea typeface="Microsoft YaHei" panose="020B0503020204020204" pitchFamily="34" charset="-122"/>
              </a:rPr>
              <a:t>更新后，新赛季将会加入民心系统。</a:t>
            </a:r>
            <a:r>
              <a:rPr lang="zh-CN" altLang="en-US" b="0" i="0" dirty="0">
                <a:solidFill>
                  <a:srgbClr val="00B0F0"/>
                </a:solidFill>
                <a:effectLst/>
                <a:latin typeface="Microsoft YaHei" panose="020B0503020204020204" pitchFamily="34" charset="-122"/>
                <a:ea typeface="Microsoft YaHei" panose="020B0503020204020204" pitchFamily="34" charset="-122"/>
              </a:rPr>
              <a:t>民心效果每个郡单独计算</a:t>
            </a:r>
            <a:r>
              <a:rPr lang="zh-CN" altLang="en-US" b="0" i="0" dirty="0">
                <a:solidFill>
                  <a:srgbClr val="A5A5A5"/>
                </a:solidFill>
                <a:effectLst/>
                <a:latin typeface="Microsoft YaHei" panose="020B0503020204020204" pitchFamily="34" charset="-122"/>
                <a:ea typeface="Microsoft YaHei" panose="020B0503020204020204" pitchFamily="34" charset="-122"/>
              </a:rPr>
              <a:t>，民心值根据各势力的经营情况增加或者减少</a:t>
            </a:r>
            <a:r>
              <a:rPr lang="en-US" altLang="zh-CN" b="0" i="0" dirty="0">
                <a:solidFill>
                  <a:srgbClr val="A5A5A5"/>
                </a:solidFill>
                <a:effectLst/>
                <a:latin typeface="Microsoft YaHei" panose="020B0503020204020204" pitchFamily="34" charset="-122"/>
                <a:ea typeface="Microsoft YaHei" panose="020B0503020204020204" pitchFamily="34" charset="-122"/>
              </a:rPr>
              <a:t>(</a:t>
            </a:r>
            <a:r>
              <a:rPr lang="zh-CN" altLang="en-US" b="0" i="0" dirty="0">
                <a:solidFill>
                  <a:srgbClr val="A5A5A5"/>
                </a:solidFill>
                <a:effectLst/>
                <a:latin typeface="Microsoft YaHei" panose="020B0503020204020204" pitchFamily="34" charset="-122"/>
                <a:ea typeface="Microsoft YaHei" panose="020B0503020204020204" pitchFamily="34" charset="-122"/>
              </a:rPr>
              <a:t>民心不会出现负值</a:t>
            </a:r>
            <a:r>
              <a:rPr lang="en-US" altLang="zh-CN" b="0" i="0" dirty="0">
                <a:solidFill>
                  <a:srgbClr val="A5A5A5"/>
                </a:solidFill>
                <a:effectLst/>
                <a:latin typeface="Microsoft YaHei" panose="020B0503020204020204" pitchFamily="34" charset="-122"/>
                <a:ea typeface="Microsoft YaHei" panose="020B0503020204020204" pitchFamily="34" charset="-122"/>
              </a:rPr>
              <a:t>)</a:t>
            </a:r>
            <a:r>
              <a:rPr lang="zh-CN" altLang="en-US" b="0" i="0" dirty="0">
                <a:solidFill>
                  <a:srgbClr val="A5A5A5"/>
                </a:solidFill>
                <a:effectLst/>
                <a:latin typeface="Microsoft YaHei" panose="020B0503020204020204" pitchFamily="34" charset="-122"/>
                <a:ea typeface="Microsoft YaHei" panose="020B0503020204020204" pitchFamily="34" charset="-122"/>
              </a:rPr>
              <a:t>，包括</a:t>
            </a:r>
            <a:r>
              <a:rPr lang="zh-CN" altLang="en-US" b="0" i="0" dirty="0">
                <a:solidFill>
                  <a:srgbClr val="00B0F0"/>
                </a:solidFill>
                <a:effectLst/>
                <a:latin typeface="Microsoft YaHei" panose="020B0503020204020204" pitchFamily="34" charset="-122"/>
                <a:ea typeface="Microsoft YaHei" panose="020B0503020204020204" pitchFamily="34" charset="-122"/>
              </a:rPr>
              <a:t>攻占码头、城池、建造军屯</a:t>
            </a:r>
            <a:r>
              <a:rPr lang="zh-CN" altLang="en-US" b="0" i="0" dirty="0">
                <a:solidFill>
                  <a:srgbClr val="A5A5A5"/>
                </a:solidFill>
                <a:effectLst/>
                <a:latin typeface="Microsoft YaHei" panose="020B0503020204020204" pitchFamily="34" charset="-122"/>
                <a:ea typeface="Microsoft YaHei" panose="020B0503020204020204" pitchFamily="34" charset="-122"/>
              </a:rPr>
              <a:t>等行为。随着民心值的增加，会给该势力的主公带来不同的增益效果，增益效果为土木振兴、时和岁丰、军心所倚 。</a:t>
            </a:r>
          </a:p>
          <a:p>
            <a:pPr marL="742950" lvl="1" indent="-285750">
              <a:buFont typeface="Wingdings" panose="05000000000000000000" pitchFamily="2" charset="2"/>
              <a:buChar char="Ø"/>
            </a:pPr>
            <a:r>
              <a:rPr lang="zh-CN" altLang="en-US" b="1" i="0" dirty="0">
                <a:solidFill>
                  <a:srgbClr val="A5A5A5"/>
                </a:solidFill>
                <a:effectLst/>
                <a:latin typeface="Microsoft YaHei" panose="020B0503020204020204" pitchFamily="34" charset="-122"/>
                <a:ea typeface="Microsoft YaHei" panose="020B0503020204020204" pitchFamily="34" charset="-122"/>
              </a:rPr>
              <a:t>土木振兴：</a:t>
            </a:r>
            <a:r>
              <a:rPr lang="zh-CN" altLang="en-US" b="0" i="0" dirty="0">
                <a:solidFill>
                  <a:srgbClr val="A5A5A5"/>
                </a:solidFill>
                <a:effectLst/>
                <a:latin typeface="Microsoft YaHei" panose="020B0503020204020204" pitchFamily="34" charset="-122"/>
                <a:ea typeface="Microsoft YaHei" panose="020B0503020204020204" pitchFamily="34" charset="-122"/>
              </a:rPr>
              <a:t>筑城速度提升，最低为</a:t>
            </a:r>
            <a:r>
              <a:rPr lang="en-US" altLang="zh-CN" b="0" i="0" dirty="0">
                <a:solidFill>
                  <a:srgbClr val="A5A5A5"/>
                </a:solidFill>
                <a:effectLst/>
                <a:latin typeface="Microsoft YaHei" panose="020B0503020204020204" pitchFamily="34" charset="-122"/>
                <a:ea typeface="Microsoft YaHei" panose="020B0503020204020204" pitchFamily="34" charset="-122"/>
              </a:rPr>
              <a:t>10%</a:t>
            </a:r>
            <a:r>
              <a:rPr lang="zh-CN" altLang="en-US" b="0" i="0" dirty="0">
                <a:solidFill>
                  <a:srgbClr val="A5A5A5"/>
                </a:solidFill>
                <a:effectLst/>
                <a:latin typeface="Microsoft YaHei" panose="020B0503020204020204" pitchFamily="34" charset="-122"/>
                <a:ea typeface="Microsoft YaHei" panose="020B0503020204020204" pitchFamily="34" charset="-122"/>
              </a:rPr>
              <a:t>，最大可以提升至</a:t>
            </a:r>
            <a:r>
              <a:rPr lang="en-US" altLang="zh-CN" b="0" i="0" dirty="0">
                <a:solidFill>
                  <a:srgbClr val="A5A5A5"/>
                </a:solidFill>
                <a:effectLst/>
                <a:latin typeface="Microsoft YaHei" panose="020B0503020204020204" pitchFamily="34" charset="-122"/>
                <a:ea typeface="Microsoft YaHei" panose="020B0503020204020204" pitchFamily="34" charset="-122"/>
              </a:rPr>
              <a:t>25%</a:t>
            </a:r>
            <a:r>
              <a:rPr lang="zh-CN" altLang="en-US" b="0" i="0" dirty="0">
                <a:solidFill>
                  <a:srgbClr val="A5A5A5"/>
                </a:solidFill>
                <a:effectLst/>
                <a:latin typeface="Microsoft YaHei" panose="020B0503020204020204" pitchFamily="34" charset="-122"/>
                <a:ea typeface="Microsoft YaHei" panose="020B0503020204020204" pitchFamily="34" charset="-122"/>
              </a:rPr>
              <a:t>。</a:t>
            </a:r>
          </a:p>
          <a:p>
            <a:pPr marL="742950" lvl="1" indent="-285750">
              <a:buFont typeface="Wingdings" panose="05000000000000000000" pitchFamily="2" charset="2"/>
              <a:buChar char="Ø"/>
            </a:pPr>
            <a:r>
              <a:rPr lang="zh-CN" altLang="en-US" b="1" i="0" dirty="0">
                <a:solidFill>
                  <a:srgbClr val="A5A5A5"/>
                </a:solidFill>
                <a:effectLst/>
                <a:latin typeface="Microsoft YaHei" panose="020B0503020204020204" pitchFamily="34" charset="-122"/>
                <a:ea typeface="Microsoft YaHei" panose="020B0503020204020204" pitchFamily="34" charset="-122"/>
              </a:rPr>
              <a:t>时和岁丰：</a:t>
            </a:r>
            <a:r>
              <a:rPr lang="zh-CN" altLang="en-US" b="0" i="0" dirty="0">
                <a:solidFill>
                  <a:srgbClr val="A5A5A5"/>
                </a:solidFill>
                <a:effectLst/>
                <a:latin typeface="Microsoft YaHei" panose="020B0503020204020204" pitchFamily="34" charset="-122"/>
                <a:ea typeface="Microsoft YaHei" panose="020B0503020204020204" pitchFamily="34" charset="-122"/>
              </a:rPr>
              <a:t>增加屯田收益，最低为</a:t>
            </a:r>
            <a:r>
              <a:rPr lang="en-US" altLang="zh-CN" b="0" i="0" dirty="0">
                <a:solidFill>
                  <a:srgbClr val="A5A5A5"/>
                </a:solidFill>
                <a:effectLst/>
                <a:latin typeface="Microsoft YaHei" panose="020B0503020204020204" pitchFamily="34" charset="-122"/>
                <a:ea typeface="Microsoft YaHei" panose="020B0503020204020204" pitchFamily="34" charset="-122"/>
              </a:rPr>
              <a:t>0%</a:t>
            </a:r>
            <a:r>
              <a:rPr lang="zh-CN" altLang="en-US" b="0" i="0" dirty="0">
                <a:solidFill>
                  <a:srgbClr val="A5A5A5"/>
                </a:solidFill>
                <a:effectLst/>
                <a:latin typeface="Microsoft YaHei" panose="020B0503020204020204" pitchFamily="34" charset="-122"/>
                <a:ea typeface="Microsoft YaHei" panose="020B0503020204020204" pitchFamily="34" charset="-122"/>
              </a:rPr>
              <a:t>，最大可提升至</a:t>
            </a:r>
            <a:r>
              <a:rPr lang="en-US" altLang="zh-CN" b="0" i="0" dirty="0">
                <a:solidFill>
                  <a:srgbClr val="A5A5A5"/>
                </a:solidFill>
                <a:effectLst/>
                <a:latin typeface="Microsoft YaHei" panose="020B0503020204020204" pitchFamily="34" charset="-122"/>
                <a:ea typeface="Microsoft YaHei" panose="020B0503020204020204" pitchFamily="34" charset="-122"/>
              </a:rPr>
              <a:t>30%</a:t>
            </a:r>
            <a:r>
              <a:rPr lang="zh-CN" altLang="en-US" b="0" i="0" dirty="0">
                <a:solidFill>
                  <a:srgbClr val="A5A5A5"/>
                </a:solidFill>
                <a:effectLst/>
                <a:latin typeface="Microsoft YaHei" panose="020B0503020204020204" pitchFamily="34" charset="-122"/>
                <a:ea typeface="Microsoft YaHei" panose="020B0503020204020204" pitchFamily="34" charset="-122"/>
              </a:rPr>
              <a:t>。</a:t>
            </a:r>
          </a:p>
          <a:p>
            <a:pPr marL="742950" lvl="1" indent="-285750">
              <a:buFont typeface="Wingdings" panose="05000000000000000000" pitchFamily="2" charset="2"/>
              <a:buChar char="Ø"/>
            </a:pPr>
            <a:r>
              <a:rPr lang="zh-CN" altLang="en-US" b="1" i="0" dirty="0">
                <a:solidFill>
                  <a:srgbClr val="A5A5A5"/>
                </a:solidFill>
                <a:effectLst/>
                <a:latin typeface="Microsoft YaHei" panose="020B0503020204020204" pitchFamily="34" charset="-122"/>
                <a:ea typeface="Microsoft YaHei" panose="020B0503020204020204" pitchFamily="34" charset="-122"/>
              </a:rPr>
              <a:t>军心所倚：</a:t>
            </a:r>
            <a:r>
              <a:rPr lang="zh-CN" altLang="en-US" b="0" i="0" dirty="0">
                <a:solidFill>
                  <a:srgbClr val="A5A5A5"/>
                </a:solidFill>
                <a:effectLst/>
                <a:latin typeface="Microsoft YaHei" panose="020B0503020204020204" pitchFamily="34" charset="-122"/>
                <a:ea typeface="Microsoft YaHei" panose="020B0503020204020204" pitchFamily="34" charset="-122"/>
              </a:rPr>
              <a:t>增加敌军士气消耗，最低为</a:t>
            </a:r>
            <a:r>
              <a:rPr lang="en-US" altLang="zh-CN" b="0" i="0" dirty="0">
                <a:solidFill>
                  <a:srgbClr val="A5A5A5"/>
                </a:solidFill>
                <a:effectLst/>
                <a:latin typeface="Microsoft YaHei" panose="020B0503020204020204" pitchFamily="34" charset="-122"/>
                <a:ea typeface="Microsoft YaHei" panose="020B0503020204020204" pitchFamily="34" charset="-122"/>
              </a:rPr>
              <a:t>10%</a:t>
            </a:r>
            <a:r>
              <a:rPr lang="zh-CN" altLang="en-US" b="0" i="0" dirty="0">
                <a:solidFill>
                  <a:srgbClr val="A5A5A5"/>
                </a:solidFill>
                <a:effectLst/>
                <a:latin typeface="Microsoft YaHei" panose="020B0503020204020204" pitchFamily="34" charset="-122"/>
                <a:ea typeface="Microsoft YaHei" panose="020B0503020204020204" pitchFamily="34" charset="-122"/>
              </a:rPr>
              <a:t>，最大消耗增加</a:t>
            </a:r>
            <a:r>
              <a:rPr lang="en-US" altLang="zh-CN" b="0" i="0" dirty="0">
                <a:solidFill>
                  <a:srgbClr val="A5A5A5"/>
                </a:solidFill>
                <a:effectLst/>
                <a:latin typeface="Microsoft YaHei" panose="020B0503020204020204" pitchFamily="34" charset="-122"/>
                <a:ea typeface="Microsoft YaHei" panose="020B0503020204020204" pitchFamily="34" charset="-122"/>
              </a:rPr>
              <a:t>40%</a:t>
            </a:r>
          </a:p>
          <a:p>
            <a:pPr marL="742950" lvl="1" indent="-285750">
              <a:buFont typeface="Wingdings" panose="05000000000000000000" pitchFamily="2" charset="2"/>
              <a:buChar char="Ø"/>
            </a:pPr>
            <a:endParaRPr lang="en-US" altLang="zh-CN" b="0" i="0" dirty="0">
              <a:solidFill>
                <a:srgbClr val="A5A5A5"/>
              </a:solidFill>
              <a:effectLst/>
              <a:latin typeface="Microsoft YaHei" panose="020B0503020204020204" pitchFamily="34" charset="-122"/>
              <a:ea typeface="Microsoft YaHei" panose="020B0503020204020204" pitchFamily="34" charset="-122"/>
            </a:endParaRPr>
          </a:p>
          <a:p>
            <a:pPr>
              <a:lnSpc>
                <a:spcPct val="150000"/>
              </a:lnSpc>
            </a:pPr>
            <a:r>
              <a:rPr lang="zh-CN" altLang="en-US" b="0" i="0" dirty="0">
                <a:solidFill>
                  <a:srgbClr val="A5A5A5"/>
                </a:solidFill>
                <a:effectLst/>
                <a:latin typeface="Consolas" panose="020B0609020204030204" pitchFamily="49" charset="0"/>
              </a:rPr>
              <a:t>就是说可以通过占领码头、城池或是建造军屯等不同的方法来提升民心，但是如果你的势力</a:t>
            </a:r>
            <a:r>
              <a:rPr lang="zh-CN" altLang="en-US" b="0" i="0" dirty="0">
                <a:solidFill>
                  <a:srgbClr val="00B0F0"/>
                </a:solidFill>
                <a:effectLst/>
                <a:latin typeface="Consolas" panose="020B0609020204030204" pitchFamily="49" charset="0"/>
              </a:rPr>
              <a:t>被其他的势力给占领资源了，民心就会下降</a:t>
            </a:r>
            <a:r>
              <a:rPr lang="zh-CN" altLang="en-US" b="0" i="0" dirty="0">
                <a:solidFill>
                  <a:srgbClr val="A5A5A5"/>
                </a:solidFill>
                <a:effectLst/>
                <a:latin typeface="Consolas" panose="020B0609020204030204" pitchFamily="49" charset="0"/>
              </a:rPr>
              <a:t>，我们获得的收益也会相应的减少。</a:t>
            </a:r>
            <a:endParaRPr lang="zh-CN" altLang="en-US" dirty="0">
              <a:solidFill>
                <a:srgbClr val="A5A5A5"/>
              </a:solidFill>
            </a:endParaRPr>
          </a:p>
        </p:txBody>
      </p:sp>
    </p:spTree>
    <p:extLst>
      <p:ext uri="{BB962C8B-B14F-4D97-AF65-F5344CB8AC3E}">
        <p14:creationId xmlns:p14="http://schemas.microsoft.com/office/powerpoint/2010/main" val="1392238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AB68917F-1FC5-444A-AF16-57F5D97DBCD3}"/>
              </a:ext>
            </a:extLst>
          </p:cNvPr>
          <p:cNvSpPr>
            <a:spLocks noGrp="1"/>
          </p:cNvSpPr>
          <p:nvPr>
            <p:ph type="title"/>
          </p:nvPr>
        </p:nvSpPr>
        <p:spPr>
          <a:xfrm>
            <a:off x="4671752" y="365125"/>
            <a:ext cx="6682047" cy="1325563"/>
          </a:xfrm>
        </p:spPr>
        <p:txBody>
          <a:bodyPr>
            <a:normAutofit/>
          </a:bodyPr>
          <a:lstStyle/>
          <a:p>
            <a:pPr algn="r"/>
            <a:r>
              <a:rPr lang="en-US" altLang="zh-CN" sz="7200" dirty="0">
                <a:solidFill>
                  <a:srgbClr val="FFC000"/>
                </a:solidFill>
                <a:latin typeface="字魂71号-御守锦书" panose="00000500000000000000" pitchFamily="2" charset="-122"/>
                <a:ea typeface="字魂71号-御守锦书" panose="00000500000000000000" pitchFamily="2" charset="-122"/>
              </a:rPr>
              <a:t>S4</a:t>
            </a:r>
            <a:r>
              <a:rPr lang="zh-CN" altLang="en-US" sz="7200" dirty="0">
                <a:solidFill>
                  <a:srgbClr val="FFC000"/>
                </a:solidFill>
                <a:latin typeface="字魂71号-御守锦书" panose="00000500000000000000" pitchFamily="2" charset="-122"/>
                <a:ea typeface="字魂71号-御守锦书" panose="00000500000000000000" pitchFamily="2" charset="-122"/>
              </a:rPr>
              <a:t>结算规则</a:t>
            </a:r>
          </a:p>
        </p:txBody>
      </p:sp>
      <p:sp>
        <p:nvSpPr>
          <p:cNvPr id="5" name="文本框 4">
            <a:extLst>
              <a:ext uri="{FF2B5EF4-FFF2-40B4-BE49-F238E27FC236}">
                <a16:creationId xmlns:a16="http://schemas.microsoft.com/office/drawing/2014/main" id="{30B1F09D-ED68-4998-A43B-236BBC6051EE}"/>
              </a:ext>
            </a:extLst>
          </p:cNvPr>
          <p:cNvSpPr txBox="1"/>
          <p:nvPr/>
        </p:nvSpPr>
        <p:spPr>
          <a:xfrm>
            <a:off x="850782" y="2058335"/>
            <a:ext cx="10503017" cy="954107"/>
          </a:xfrm>
          <a:prstGeom prst="rect">
            <a:avLst/>
          </a:prstGeom>
          <a:noFill/>
        </p:spPr>
        <p:txBody>
          <a:bodyPr wrap="square">
            <a:spAutoFit/>
          </a:bodyPr>
          <a:lstStyle/>
          <a:p>
            <a:pPr algn="l"/>
            <a:r>
              <a:rPr lang="en-US" altLang="zh-CN" sz="1400" dirty="0">
                <a:solidFill>
                  <a:srgbClr val="A5A5A5"/>
                </a:solidFill>
              </a:rPr>
              <a:t>S4</a:t>
            </a:r>
            <a:r>
              <a:rPr lang="zh-CN" altLang="en-US" sz="1400" dirty="0">
                <a:solidFill>
                  <a:srgbClr val="A5A5A5"/>
                </a:solidFill>
              </a:rPr>
              <a:t>赛季结算规则也将有所改变，变更为根据玩家所属势力的霸业值和个人赛季的贡献值进行判定。每一方势力依据占领城池的 等级与数量获取相应的霸业值，霸业值的高低将决定势力排名，排名愈高该势力的主公在赛季末结算的奖励也愈丰厚。同时， 个人的赛季贡献值的多少将决定主公个人奖励的丰厚程度。</a:t>
            </a:r>
            <a:endParaRPr lang="en-US" altLang="zh-CN" sz="1400" dirty="0">
              <a:solidFill>
                <a:srgbClr val="FFC000"/>
              </a:solidFill>
            </a:endParaRPr>
          </a:p>
          <a:p>
            <a:pPr algn="l"/>
            <a:r>
              <a:rPr lang="zh-CN" altLang="en-US" sz="1400" dirty="0">
                <a:solidFill>
                  <a:srgbClr val="FFC000"/>
                </a:solidFill>
              </a:rPr>
              <a:t>贡献值的获取条件： </a:t>
            </a:r>
            <a:r>
              <a:rPr lang="zh-CN" altLang="en-US" sz="1400" b="1" dirty="0">
                <a:solidFill>
                  <a:srgbClr val="FFC000"/>
                </a:solidFill>
              </a:rPr>
              <a:t>与其他势力的部队交战 、攻取敌方建筑耐久 、攻占其他势力玩家的土地</a:t>
            </a:r>
          </a:p>
        </p:txBody>
      </p:sp>
      <p:pic>
        <p:nvPicPr>
          <p:cNvPr id="13" name="图片 12">
            <a:extLst>
              <a:ext uri="{FF2B5EF4-FFF2-40B4-BE49-F238E27FC236}">
                <a16:creationId xmlns:a16="http://schemas.microsoft.com/office/drawing/2014/main" id="{A433F77F-06FA-4691-A266-4609BA58A5A5}"/>
              </a:ext>
            </a:extLst>
          </p:cNvPr>
          <p:cNvPicPr>
            <a:picLocks noChangeAspect="1"/>
          </p:cNvPicPr>
          <p:nvPr/>
        </p:nvPicPr>
        <p:blipFill>
          <a:blip r:embed="rId2"/>
          <a:stretch>
            <a:fillRect/>
          </a:stretch>
        </p:blipFill>
        <p:spPr>
          <a:xfrm>
            <a:off x="1771308" y="3012442"/>
            <a:ext cx="8649383" cy="3035498"/>
          </a:xfrm>
          <a:prstGeom prst="rect">
            <a:avLst/>
          </a:prstGeom>
        </p:spPr>
      </p:pic>
    </p:spTree>
    <p:extLst>
      <p:ext uri="{BB962C8B-B14F-4D97-AF65-F5344CB8AC3E}">
        <p14:creationId xmlns:p14="http://schemas.microsoft.com/office/powerpoint/2010/main" val="1667798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92DEC8D-9F1D-4BFA-A529-945BEE7B9916}"/>
              </a:ext>
            </a:extLst>
          </p:cNvPr>
          <p:cNvSpPr>
            <a:spLocks noGrp="1"/>
          </p:cNvSpPr>
          <p:nvPr>
            <p:ph type="title"/>
          </p:nvPr>
        </p:nvSpPr>
        <p:spPr>
          <a:xfrm>
            <a:off x="4671752" y="365125"/>
            <a:ext cx="6682047" cy="1325563"/>
          </a:xfrm>
        </p:spPr>
        <p:txBody>
          <a:bodyPr>
            <a:normAutofit/>
          </a:body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开荒前准备</a:t>
            </a:r>
          </a:p>
        </p:txBody>
      </p:sp>
      <p:sp>
        <p:nvSpPr>
          <p:cNvPr id="7" name="文本框 6">
            <a:extLst>
              <a:ext uri="{FF2B5EF4-FFF2-40B4-BE49-F238E27FC236}">
                <a16:creationId xmlns:a16="http://schemas.microsoft.com/office/drawing/2014/main" id="{03C79439-D5D5-43EC-92E4-B7F4EB76F7D1}"/>
              </a:ext>
            </a:extLst>
          </p:cNvPr>
          <p:cNvSpPr txBox="1"/>
          <p:nvPr/>
        </p:nvSpPr>
        <p:spPr>
          <a:xfrm>
            <a:off x="764796" y="2030136"/>
            <a:ext cx="10477850" cy="4185761"/>
          </a:xfrm>
          <a:prstGeom prst="rect">
            <a:avLst/>
          </a:prstGeom>
          <a:noFill/>
        </p:spPr>
        <p:txBody>
          <a:bodyPr wrap="square" rtlCol="0">
            <a:spAutoFit/>
          </a:bodyPr>
          <a:lstStyle/>
          <a:p>
            <a:r>
              <a:rPr lang="zh-CN" altLang="en-US" sz="1400" dirty="0">
                <a:solidFill>
                  <a:srgbClr val="A5A5A5"/>
                </a:solidFill>
              </a:rPr>
              <a:t>武将（战法点）</a:t>
            </a:r>
            <a:r>
              <a:rPr lang="zh-CN" altLang="en-US" sz="1400" dirty="0">
                <a:solidFill>
                  <a:srgbClr val="00B0F0"/>
                </a:solidFill>
              </a:rPr>
              <a:t>储备 进阶满红的</a:t>
            </a:r>
            <a:r>
              <a:rPr lang="en-US" altLang="zh-CN" sz="1400" dirty="0">
                <a:solidFill>
                  <a:srgbClr val="00B0F0"/>
                </a:solidFill>
              </a:rPr>
              <a:t>4</a:t>
            </a:r>
            <a:r>
              <a:rPr lang="zh-CN" altLang="en-US" sz="1400" dirty="0">
                <a:solidFill>
                  <a:srgbClr val="00B0F0"/>
                </a:solidFill>
              </a:rPr>
              <a:t>星卡和</a:t>
            </a:r>
            <a:r>
              <a:rPr lang="en-US" altLang="zh-CN" sz="1400" dirty="0">
                <a:solidFill>
                  <a:srgbClr val="00B0F0"/>
                </a:solidFill>
              </a:rPr>
              <a:t>3</a:t>
            </a:r>
            <a:r>
              <a:rPr lang="zh-CN" altLang="en-US" sz="1400" dirty="0">
                <a:solidFill>
                  <a:srgbClr val="00B0F0"/>
                </a:solidFill>
              </a:rPr>
              <a:t>星卡屯满！</a:t>
            </a:r>
            <a:r>
              <a:rPr lang="zh-CN" altLang="en-US" sz="1400" dirty="0">
                <a:solidFill>
                  <a:srgbClr val="A5A5A5"/>
                </a:solidFill>
              </a:rPr>
              <a:t>（</a:t>
            </a:r>
            <a:r>
              <a:rPr lang="zh-CN" altLang="en-US" sz="1400" dirty="0">
                <a:solidFill>
                  <a:srgbClr val="00B0F0"/>
                </a:solidFill>
              </a:rPr>
              <a:t>把换事件战法跟重要的</a:t>
            </a:r>
            <a:r>
              <a:rPr lang="en-US" altLang="zh-CN" sz="1400" dirty="0">
                <a:solidFill>
                  <a:srgbClr val="00B0F0"/>
                </a:solidFill>
              </a:rPr>
              <a:t>4</a:t>
            </a:r>
            <a:r>
              <a:rPr lang="zh-CN" altLang="en-US" sz="1400" dirty="0">
                <a:solidFill>
                  <a:srgbClr val="00B0F0"/>
                </a:solidFill>
              </a:rPr>
              <a:t>星</a:t>
            </a:r>
            <a:r>
              <a:rPr lang="en-US" altLang="zh-CN" sz="1400" dirty="0">
                <a:solidFill>
                  <a:srgbClr val="00B0F0"/>
                </a:solidFill>
              </a:rPr>
              <a:t>3</a:t>
            </a:r>
            <a:r>
              <a:rPr lang="zh-CN" altLang="en-US" sz="1400" dirty="0">
                <a:solidFill>
                  <a:srgbClr val="00B0F0"/>
                </a:solidFill>
              </a:rPr>
              <a:t>星武将需要提前锁定！</a:t>
            </a:r>
            <a:r>
              <a:rPr lang="zh-CN" altLang="en-US" sz="1400" dirty="0">
                <a:solidFill>
                  <a:srgbClr val="A5A5A5"/>
                </a:solidFill>
              </a:rPr>
              <a:t>避免误操作给转化掉了！）</a:t>
            </a:r>
            <a:endParaRPr lang="en-US" altLang="zh-CN" sz="1400" dirty="0">
              <a:solidFill>
                <a:srgbClr val="A5A5A5"/>
              </a:solidFill>
            </a:endParaRPr>
          </a:p>
          <a:p>
            <a:r>
              <a:rPr lang="zh-CN" altLang="en-US" sz="1400" dirty="0">
                <a:solidFill>
                  <a:srgbClr val="A5A5A5"/>
                </a:solidFill>
              </a:rPr>
              <a:t> 新赛季开始后金珠转化战法点，不管是平民还是土豪都</a:t>
            </a:r>
            <a:r>
              <a:rPr lang="zh-CN" altLang="en-US" sz="1400" dirty="0">
                <a:solidFill>
                  <a:srgbClr val="00B0F0"/>
                </a:solidFill>
              </a:rPr>
              <a:t>推荐用金猪双倍转化</a:t>
            </a:r>
            <a:r>
              <a:rPr lang="zh-CN" altLang="en-US" sz="1400" dirty="0">
                <a:solidFill>
                  <a:srgbClr val="A5A5A5"/>
                </a:solidFill>
              </a:rPr>
              <a:t>！因为你</a:t>
            </a:r>
            <a:r>
              <a:rPr lang="en-US" altLang="zh-CN" sz="1400" dirty="0">
                <a:solidFill>
                  <a:srgbClr val="A5A5A5"/>
                </a:solidFill>
              </a:rPr>
              <a:t>2000~3000</a:t>
            </a:r>
            <a:r>
              <a:rPr lang="zh-CN" altLang="en-US" sz="1400" dirty="0">
                <a:solidFill>
                  <a:srgbClr val="A5A5A5"/>
                </a:solidFill>
              </a:rPr>
              <a:t>金猪就算抽到 好卡对开荒帮助也不大，但是没有足够的战法点，开荒进度会落后很多，</a:t>
            </a:r>
            <a:r>
              <a:rPr lang="en-US" altLang="zh-CN" sz="1400" dirty="0">
                <a:solidFill>
                  <a:srgbClr val="A5A5A5"/>
                </a:solidFill>
              </a:rPr>
              <a:t>PK</a:t>
            </a:r>
            <a:r>
              <a:rPr lang="zh-CN" altLang="en-US" sz="1400" dirty="0">
                <a:solidFill>
                  <a:srgbClr val="A5A5A5"/>
                </a:solidFill>
              </a:rPr>
              <a:t>赛季节奏会非常快，如果前期你没 发育起来，后面游戏体验就会很差。多多益善。</a:t>
            </a:r>
            <a:r>
              <a:rPr lang="en-US" altLang="zh-CN" sz="1400" dirty="0">
                <a:solidFill>
                  <a:srgbClr val="A5A5A5"/>
                </a:solidFill>
              </a:rPr>
              <a:t>PK</a:t>
            </a:r>
            <a:r>
              <a:rPr lang="zh-CN" altLang="en-US" sz="1400" dirty="0">
                <a:solidFill>
                  <a:srgbClr val="A5A5A5"/>
                </a:solidFill>
              </a:rPr>
              <a:t>赛季功勋商店跟</a:t>
            </a:r>
            <a:r>
              <a:rPr lang="en-US" altLang="zh-CN" sz="1400" dirty="0">
                <a:solidFill>
                  <a:srgbClr val="A5A5A5"/>
                </a:solidFill>
              </a:rPr>
              <a:t>S3</a:t>
            </a:r>
            <a:r>
              <a:rPr lang="zh-CN" altLang="en-US" sz="1400" dirty="0">
                <a:solidFill>
                  <a:srgbClr val="A5A5A5"/>
                </a:solidFill>
              </a:rPr>
              <a:t>一样，可以用</a:t>
            </a:r>
            <a:r>
              <a:rPr lang="en-US" altLang="zh-CN" sz="1400" dirty="0">
                <a:solidFill>
                  <a:srgbClr val="A5A5A5"/>
                </a:solidFill>
              </a:rPr>
              <a:t>500</a:t>
            </a:r>
            <a:r>
              <a:rPr lang="zh-CN" altLang="en-US" sz="1400" dirty="0">
                <a:solidFill>
                  <a:srgbClr val="A5A5A5"/>
                </a:solidFill>
              </a:rPr>
              <a:t>金猪购买功勋商店的 </a:t>
            </a:r>
            <a:r>
              <a:rPr lang="en-US" altLang="zh-CN" sz="1400" dirty="0">
                <a:solidFill>
                  <a:srgbClr val="A5A5A5"/>
                </a:solidFill>
              </a:rPr>
              <a:t>10000</a:t>
            </a:r>
            <a:r>
              <a:rPr lang="zh-CN" altLang="en-US" sz="1400" dirty="0">
                <a:solidFill>
                  <a:srgbClr val="A5A5A5"/>
                </a:solidFill>
              </a:rPr>
              <a:t>战法点。还可以用功勋换粮食，</a:t>
            </a:r>
            <a:r>
              <a:rPr lang="zh-CN" altLang="en-US" sz="1400" dirty="0">
                <a:solidFill>
                  <a:srgbClr val="00B0F0"/>
                </a:solidFill>
              </a:rPr>
              <a:t>注意等粮食不够用了再换，避免爆仓</a:t>
            </a:r>
            <a:r>
              <a:rPr lang="zh-CN" altLang="en-US" sz="1400" dirty="0">
                <a:solidFill>
                  <a:srgbClr val="A5A5A5"/>
                </a:solidFill>
              </a:rPr>
              <a:t>。</a:t>
            </a:r>
            <a:endParaRPr lang="en-US" altLang="zh-CN" sz="1400" dirty="0">
              <a:solidFill>
                <a:srgbClr val="A5A5A5"/>
              </a:solidFill>
            </a:endParaRPr>
          </a:p>
          <a:p>
            <a:endParaRPr lang="en-US" altLang="zh-CN" sz="1400" dirty="0">
              <a:solidFill>
                <a:srgbClr val="A5A5A5"/>
              </a:solidFill>
            </a:endParaRPr>
          </a:p>
          <a:p>
            <a:r>
              <a:rPr lang="zh-CN" altLang="en-US" sz="1400" dirty="0">
                <a:solidFill>
                  <a:schemeClr val="bg2">
                    <a:lumMod val="90000"/>
                  </a:schemeClr>
                </a:solidFill>
              </a:rPr>
              <a:t>可以通过霸业</a:t>
            </a:r>
            <a:r>
              <a:rPr lang="en-US" altLang="zh-CN" sz="1400" dirty="0">
                <a:solidFill>
                  <a:schemeClr val="bg2">
                    <a:lumMod val="90000"/>
                  </a:schemeClr>
                </a:solidFill>
              </a:rPr>
              <a:t>&gt;</a:t>
            </a:r>
            <a:r>
              <a:rPr lang="zh-CN" altLang="en-US" sz="1400" dirty="0">
                <a:solidFill>
                  <a:schemeClr val="bg2">
                    <a:lumMod val="90000"/>
                  </a:schemeClr>
                </a:solidFill>
              </a:rPr>
              <a:t>赛季说明</a:t>
            </a:r>
            <a:r>
              <a:rPr lang="en-US" altLang="zh-CN" sz="1400" dirty="0">
                <a:solidFill>
                  <a:schemeClr val="bg2">
                    <a:lumMod val="90000"/>
                  </a:schemeClr>
                </a:solidFill>
              </a:rPr>
              <a:t>&gt;</a:t>
            </a:r>
            <a:r>
              <a:rPr lang="zh-CN" altLang="en-US" sz="1400" dirty="0">
                <a:solidFill>
                  <a:schemeClr val="bg2">
                    <a:lumMod val="90000"/>
                  </a:schemeClr>
                </a:solidFill>
              </a:rPr>
              <a:t>查看详情</a:t>
            </a:r>
            <a:r>
              <a:rPr lang="en-US" altLang="zh-CN" sz="1400" dirty="0">
                <a:solidFill>
                  <a:schemeClr val="bg2">
                    <a:lumMod val="90000"/>
                  </a:schemeClr>
                </a:solidFill>
              </a:rPr>
              <a:t>&gt;</a:t>
            </a:r>
            <a:r>
              <a:rPr lang="zh-CN" altLang="en-US" sz="1400" dirty="0">
                <a:solidFill>
                  <a:schemeClr val="bg2">
                    <a:lumMod val="90000"/>
                  </a:schemeClr>
                </a:solidFill>
              </a:rPr>
              <a:t>霸业奖励查看新武将。</a:t>
            </a:r>
            <a:r>
              <a:rPr lang="en-US" altLang="zh-CN" sz="1400" dirty="0">
                <a:solidFill>
                  <a:srgbClr val="00B0F0"/>
                </a:solidFill>
              </a:rPr>
              <a:t>PK</a:t>
            </a:r>
            <a:r>
              <a:rPr lang="zh-CN" altLang="en-US" sz="1400" dirty="0">
                <a:solidFill>
                  <a:srgbClr val="00B0F0"/>
                </a:solidFill>
              </a:rPr>
              <a:t>赛季的武将在本赛季和其 它</a:t>
            </a:r>
            <a:r>
              <a:rPr lang="en-US" altLang="zh-CN" sz="1400" dirty="0">
                <a:solidFill>
                  <a:srgbClr val="00B0F0"/>
                </a:solidFill>
              </a:rPr>
              <a:t>PK</a:t>
            </a:r>
            <a:r>
              <a:rPr lang="zh-CN" altLang="en-US" sz="1400" dirty="0">
                <a:solidFill>
                  <a:srgbClr val="00B0F0"/>
                </a:solidFill>
              </a:rPr>
              <a:t>赛季都可以获得</a:t>
            </a:r>
            <a:r>
              <a:rPr lang="zh-CN" altLang="en-US" sz="1400" dirty="0">
                <a:solidFill>
                  <a:schemeClr val="bg2">
                    <a:lumMod val="90000"/>
                  </a:schemeClr>
                </a:solidFill>
              </a:rPr>
              <a:t>，跟</a:t>
            </a:r>
            <a:r>
              <a:rPr lang="en-US" altLang="zh-CN" sz="1400" dirty="0">
                <a:solidFill>
                  <a:schemeClr val="bg2">
                    <a:lumMod val="90000"/>
                  </a:schemeClr>
                </a:solidFill>
              </a:rPr>
              <a:t>S2</a:t>
            </a:r>
            <a:r>
              <a:rPr lang="zh-CN" altLang="en-US" sz="1400" dirty="0">
                <a:solidFill>
                  <a:schemeClr val="bg2">
                    <a:lumMod val="90000"/>
                  </a:schemeClr>
                </a:solidFill>
              </a:rPr>
              <a:t>和</a:t>
            </a:r>
            <a:r>
              <a:rPr lang="en-US" altLang="zh-CN" sz="1400" dirty="0">
                <a:solidFill>
                  <a:schemeClr val="bg2">
                    <a:lumMod val="90000"/>
                  </a:schemeClr>
                </a:solidFill>
              </a:rPr>
              <a:t>S3</a:t>
            </a:r>
            <a:r>
              <a:rPr lang="zh-CN" altLang="en-US" sz="1400" dirty="0">
                <a:solidFill>
                  <a:schemeClr val="bg2">
                    <a:lumMod val="90000"/>
                  </a:schemeClr>
                </a:solidFill>
              </a:rPr>
              <a:t>武将的规则不一样。 </a:t>
            </a:r>
            <a:r>
              <a:rPr lang="zh-CN" altLang="en-US" sz="1400" dirty="0">
                <a:solidFill>
                  <a:srgbClr val="00B0F0"/>
                </a:solidFill>
              </a:rPr>
              <a:t>准备</a:t>
            </a:r>
            <a:r>
              <a:rPr lang="en-US" altLang="zh-CN" sz="1400" dirty="0">
                <a:solidFill>
                  <a:srgbClr val="00B0F0"/>
                </a:solidFill>
              </a:rPr>
              <a:t>14000</a:t>
            </a:r>
            <a:r>
              <a:rPr lang="zh-CN" altLang="en-US" sz="1400" dirty="0">
                <a:solidFill>
                  <a:srgbClr val="00B0F0"/>
                </a:solidFill>
              </a:rPr>
              <a:t>金铢！</a:t>
            </a:r>
            <a:r>
              <a:rPr lang="zh-CN" altLang="en-US" sz="1400" dirty="0">
                <a:solidFill>
                  <a:schemeClr val="bg2">
                    <a:lumMod val="90000"/>
                  </a:schemeClr>
                </a:solidFill>
              </a:rPr>
              <a:t>赛季开始时，每人可以抽</a:t>
            </a:r>
            <a:r>
              <a:rPr lang="en-US" altLang="zh-CN" sz="1400" dirty="0">
                <a:solidFill>
                  <a:schemeClr val="bg2">
                    <a:lumMod val="90000"/>
                  </a:schemeClr>
                </a:solidFill>
              </a:rPr>
              <a:t>20</a:t>
            </a:r>
            <a:r>
              <a:rPr lang="zh-CN" altLang="en-US" sz="1400" dirty="0">
                <a:solidFill>
                  <a:schemeClr val="bg2">
                    <a:lumMod val="90000"/>
                  </a:schemeClr>
                </a:solidFill>
              </a:rPr>
              <a:t>次赛季奖励，每次</a:t>
            </a:r>
            <a:r>
              <a:rPr lang="en-US" altLang="zh-CN" sz="1400" dirty="0">
                <a:solidFill>
                  <a:schemeClr val="bg2">
                    <a:lumMod val="90000"/>
                  </a:schemeClr>
                </a:solidFill>
              </a:rPr>
              <a:t>398</a:t>
            </a:r>
            <a:r>
              <a:rPr lang="zh-CN" altLang="en-US" sz="1400" dirty="0">
                <a:solidFill>
                  <a:schemeClr val="bg2">
                    <a:lumMod val="90000"/>
                  </a:schemeClr>
                </a:solidFill>
              </a:rPr>
              <a:t>金铢，一共是</a:t>
            </a:r>
            <a:r>
              <a:rPr lang="en-US" altLang="zh-CN" sz="1400" dirty="0">
                <a:solidFill>
                  <a:schemeClr val="bg2">
                    <a:lumMod val="90000"/>
                  </a:schemeClr>
                </a:solidFill>
              </a:rPr>
              <a:t>7960</a:t>
            </a:r>
            <a:r>
              <a:rPr lang="zh-CN" altLang="en-US" sz="1400" dirty="0">
                <a:solidFill>
                  <a:schemeClr val="bg2">
                    <a:lumMod val="90000"/>
                  </a:schemeClr>
                </a:solidFill>
              </a:rPr>
              <a:t>金铢，可抽到两个以上橙色武将。保底</a:t>
            </a:r>
            <a:r>
              <a:rPr lang="en-US" altLang="zh-CN" sz="1400" dirty="0">
                <a:solidFill>
                  <a:schemeClr val="bg2">
                    <a:lumMod val="90000"/>
                  </a:schemeClr>
                </a:solidFill>
              </a:rPr>
              <a:t>4000</a:t>
            </a:r>
            <a:r>
              <a:rPr lang="zh-CN" altLang="en-US" sz="1400" dirty="0">
                <a:solidFill>
                  <a:schemeClr val="bg2">
                    <a:lumMod val="90000"/>
                  </a:schemeClr>
                </a:solidFill>
              </a:rPr>
              <a:t>金铢一个橙将， 比平时保底</a:t>
            </a:r>
            <a:r>
              <a:rPr lang="en-US" altLang="zh-CN" sz="1400" dirty="0">
                <a:solidFill>
                  <a:schemeClr val="bg2">
                    <a:lumMod val="90000"/>
                  </a:schemeClr>
                </a:solidFill>
              </a:rPr>
              <a:t>6000</a:t>
            </a:r>
            <a:r>
              <a:rPr lang="zh-CN" altLang="en-US" sz="1400" dirty="0">
                <a:solidFill>
                  <a:schemeClr val="bg2">
                    <a:lumMod val="90000"/>
                  </a:schemeClr>
                </a:solidFill>
              </a:rPr>
              <a:t>金铢一个橙将划算很多。同时</a:t>
            </a:r>
            <a:r>
              <a:rPr lang="zh-CN" altLang="en-US" sz="1400" dirty="0">
                <a:solidFill>
                  <a:srgbClr val="00B0F0"/>
                </a:solidFill>
              </a:rPr>
              <a:t>预留</a:t>
            </a:r>
            <a:r>
              <a:rPr lang="en-US" altLang="zh-CN" sz="1400" dirty="0">
                <a:solidFill>
                  <a:srgbClr val="00B0F0"/>
                </a:solidFill>
              </a:rPr>
              <a:t>6000</a:t>
            </a:r>
            <a:r>
              <a:rPr lang="zh-CN" altLang="en-US" sz="1400" dirty="0">
                <a:solidFill>
                  <a:srgbClr val="00B0F0"/>
                </a:solidFill>
              </a:rPr>
              <a:t>金铢</a:t>
            </a:r>
            <a:r>
              <a:rPr lang="zh-CN" altLang="en-US" sz="1400" dirty="0">
                <a:solidFill>
                  <a:schemeClr val="bg2">
                    <a:lumMod val="90000"/>
                  </a:schemeClr>
                </a:solidFill>
              </a:rPr>
              <a:t>在功勋商店买</a:t>
            </a:r>
            <a:r>
              <a:rPr lang="en-US" altLang="zh-CN" sz="1400" dirty="0">
                <a:solidFill>
                  <a:schemeClr val="bg2">
                    <a:lumMod val="90000"/>
                  </a:schemeClr>
                </a:solidFill>
              </a:rPr>
              <a:t>1</a:t>
            </a:r>
            <a:r>
              <a:rPr lang="zh-CN" altLang="en-US" sz="1400" dirty="0">
                <a:solidFill>
                  <a:schemeClr val="bg2">
                    <a:lumMod val="90000"/>
                  </a:schemeClr>
                </a:solidFill>
              </a:rPr>
              <a:t>万战法、更名、金铢 转化战法，剩下用来买铜币秒建筑等等。 </a:t>
            </a:r>
            <a:endParaRPr lang="en-US" altLang="zh-CN" sz="1400" dirty="0">
              <a:solidFill>
                <a:schemeClr val="bg2">
                  <a:lumMod val="90000"/>
                </a:schemeClr>
              </a:solidFill>
            </a:endParaRPr>
          </a:p>
          <a:p>
            <a:endParaRPr lang="en-US" altLang="zh-CN" sz="1400" dirty="0">
              <a:solidFill>
                <a:srgbClr val="A5A5A5"/>
              </a:solidFill>
            </a:endParaRPr>
          </a:p>
          <a:p>
            <a:r>
              <a:rPr lang="en-US" altLang="zh-CN" sz="1400" b="1" dirty="0">
                <a:solidFill>
                  <a:srgbClr val="FFC000"/>
                </a:solidFill>
              </a:rPr>
              <a:t>S4</a:t>
            </a:r>
            <a:r>
              <a:rPr lang="zh-CN" altLang="en-US" sz="1400" b="1" dirty="0">
                <a:solidFill>
                  <a:srgbClr val="FFC000"/>
                </a:solidFill>
              </a:rPr>
              <a:t>赛季需要知道的几件事</a:t>
            </a:r>
            <a:endParaRPr lang="en-US" altLang="zh-CN" sz="1400" b="1" dirty="0">
              <a:solidFill>
                <a:srgbClr val="FFC000"/>
              </a:solidFill>
            </a:endParaRPr>
          </a:p>
          <a:p>
            <a:pPr marL="171450" indent="-171450">
              <a:buFont typeface="Wingdings" panose="05000000000000000000" pitchFamily="2" charset="2"/>
              <a:buChar char="Ø"/>
            </a:pPr>
            <a:r>
              <a:rPr lang="en-US" altLang="zh-CN" sz="1400" dirty="0">
                <a:solidFill>
                  <a:srgbClr val="00B0F0"/>
                </a:solidFill>
              </a:rPr>
              <a:t>15</a:t>
            </a:r>
            <a:r>
              <a:rPr lang="zh-CN" altLang="en-US" sz="1400" dirty="0">
                <a:solidFill>
                  <a:srgbClr val="00B0F0"/>
                </a:solidFill>
              </a:rPr>
              <a:t>统御开局</a:t>
            </a:r>
            <a:r>
              <a:rPr lang="zh-CN" altLang="en-US" sz="1400" dirty="0">
                <a:solidFill>
                  <a:srgbClr val="A5A5A5"/>
                </a:solidFill>
              </a:rPr>
              <a:t>，可以搭配很多不同开荒阵容。 </a:t>
            </a:r>
            <a:endParaRPr lang="en-US" altLang="zh-CN" sz="1400" dirty="0">
              <a:solidFill>
                <a:srgbClr val="A5A5A5"/>
              </a:solidFill>
            </a:endParaRPr>
          </a:p>
          <a:p>
            <a:pPr marL="171450" indent="-171450">
              <a:buFont typeface="Wingdings" panose="05000000000000000000" pitchFamily="2" charset="2"/>
              <a:buChar char="Ø"/>
            </a:pPr>
            <a:r>
              <a:rPr lang="zh-CN" altLang="en-US" sz="1400" dirty="0">
                <a:solidFill>
                  <a:srgbClr val="00B0F0"/>
                </a:solidFill>
              </a:rPr>
              <a:t>武将</a:t>
            </a:r>
            <a:r>
              <a:rPr lang="en-US" altLang="zh-CN" sz="1400" dirty="0">
                <a:solidFill>
                  <a:srgbClr val="00B0F0"/>
                </a:solidFill>
              </a:rPr>
              <a:t>45</a:t>
            </a:r>
            <a:r>
              <a:rPr lang="zh-CN" altLang="en-US" sz="1400" dirty="0">
                <a:solidFill>
                  <a:srgbClr val="00B0F0"/>
                </a:solidFill>
              </a:rPr>
              <a:t>级后，只能通过玩家间的战斗获得经验</a:t>
            </a:r>
            <a:r>
              <a:rPr lang="zh-CN" altLang="en-US" sz="1400" dirty="0">
                <a:solidFill>
                  <a:srgbClr val="A5A5A5"/>
                </a:solidFill>
              </a:rPr>
              <a:t>（同势力打架是没有战功跟经验，也不增加贡献值） </a:t>
            </a:r>
            <a:endParaRPr lang="en-US" altLang="zh-CN" sz="1400" dirty="0">
              <a:solidFill>
                <a:srgbClr val="A5A5A5"/>
              </a:solidFill>
            </a:endParaRPr>
          </a:p>
          <a:p>
            <a:pPr marL="171450" indent="-171450">
              <a:buFont typeface="Wingdings" panose="05000000000000000000" pitchFamily="2" charset="2"/>
              <a:buChar char="Ø"/>
            </a:pPr>
            <a:r>
              <a:rPr lang="en-US" altLang="zh-CN" sz="1400" dirty="0">
                <a:solidFill>
                  <a:srgbClr val="00B0F0"/>
                </a:solidFill>
              </a:rPr>
              <a:t>PK</a:t>
            </a:r>
            <a:r>
              <a:rPr lang="zh-CN" altLang="en-US" sz="1400" dirty="0">
                <a:solidFill>
                  <a:srgbClr val="00B0F0"/>
                </a:solidFill>
              </a:rPr>
              <a:t>赛季的紧急撤离可以保留现有的土地！势力值不会改变！</a:t>
            </a:r>
            <a:r>
              <a:rPr lang="zh-CN" altLang="en-US" sz="1400" dirty="0">
                <a:solidFill>
                  <a:srgbClr val="A5A5A5"/>
                </a:solidFill>
              </a:rPr>
              <a:t>所以开局要好好利用，如果发现位置不好，周围有大佬跟 代练的，就果断紧急撤离换位置！</a:t>
            </a:r>
            <a:r>
              <a:rPr lang="en-US" altLang="zh-CN" sz="1400" dirty="0">
                <a:solidFill>
                  <a:srgbClr val="A5A5A5"/>
                </a:solidFill>
              </a:rPr>
              <a:t>72</a:t>
            </a:r>
            <a:r>
              <a:rPr lang="zh-CN" altLang="en-US" sz="1400" dirty="0">
                <a:solidFill>
                  <a:srgbClr val="A5A5A5"/>
                </a:solidFill>
              </a:rPr>
              <a:t>小时可以紧急撤离一次！</a:t>
            </a:r>
            <a:endParaRPr lang="en-US" altLang="zh-CN" sz="1400" dirty="0">
              <a:solidFill>
                <a:srgbClr val="A5A5A5"/>
              </a:solidFill>
            </a:endParaRPr>
          </a:p>
          <a:p>
            <a:pPr marL="171450" indent="-171450">
              <a:buFont typeface="Wingdings" panose="05000000000000000000" pitchFamily="2" charset="2"/>
              <a:buChar char="Ø"/>
            </a:pPr>
            <a:r>
              <a:rPr lang="en-US" altLang="zh-CN" sz="1400" dirty="0">
                <a:solidFill>
                  <a:srgbClr val="A5A5A5"/>
                </a:solidFill>
              </a:rPr>
              <a:t>PK</a:t>
            </a:r>
            <a:r>
              <a:rPr lang="zh-CN" altLang="en-US" sz="1400" dirty="0">
                <a:solidFill>
                  <a:srgbClr val="A5A5A5"/>
                </a:solidFill>
              </a:rPr>
              <a:t>赛季的地图改变，六大势力各有不同的特性，每个势力都有不同的玩法，增加可玩性。 </a:t>
            </a:r>
            <a:endParaRPr lang="en-US" altLang="zh-CN" sz="1400" dirty="0">
              <a:solidFill>
                <a:srgbClr val="A5A5A5"/>
              </a:solidFill>
            </a:endParaRPr>
          </a:p>
          <a:p>
            <a:pPr marL="171450" indent="-171450">
              <a:buFont typeface="Wingdings" panose="05000000000000000000" pitchFamily="2" charset="2"/>
              <a:buChar char="Ø"/>
            </a:pPr>
            <a:r>
              <a:rPr lang="zh-CN" altLang="en-US" sz="1400" dirty="0">
                <a:solidFill>
                  <a:srgbClr val="00B0F0"/>
                </a:solidFill>
              </a:rPr>
              <a:t>可以换典藏武将</a:t>
            </a:r>
            <a:r>
              <a:rPr lang="zh-CN" altLang="en-US" sz="1400" dirty="0">
                <a:solidFill>
                  <a:srgbClr val="A5A5A5"/>
                </a:solidFill>
              </a:rPr>
              <a:t>（属性点多</a:t>
            </a:r>
            <a:r>
              <a:rPr lang="en-US" altLang="zh-CN" sz="1400" dirty="0">
                <a:solidFill>
                  <a:srgbClr val="A5A5A5"/>
                </a:solidFill>
              </a:rPr>
              <a:t>10</a:t>
            </a:r>
            <a:r>
              <a:rPr lang="zh-CN" altLang="en-US" sz="1400" dirty="0">
                <a:solidFill>
                  <a:srgbClr val="A5A5A5"/>
                </a:solidFill>
              </a:rPr>
              <a:t>点）！</a:t>
            </a:r>
            <a:r>
              <a:rPr lang="en-US" altLang="zh-CN" sz="1400" dirty="0">
                <a:solidFill>
                  <a:srgbClr val="A5A5A5"/>
                </a:solidFill>
              </a:rPr>
              <a:t>8</a:t>
            </a:r>
            <a:r>
              <a:rPr lang="zh-CN" altLang="en-US" sz="1400" dirty="0">
                <a:solidFill>
                  <a:srgbClr val="A5A5A5"/>
                </a:solidFill>
              </a:rPr>
              <a:t>个五星将抽一次典藏卡包，土豪专属！不急冲榜的可以先抽一波典藏，不然如果 你开姜维开荒，等级上来后再抽到典藏姜维。那么你只能重新练级或者等下赛季再用了，就很可惜。</a:t>
            </a:r>
          </a:p>
        </p:txBody>
      </p:sp>
    </p:spTree>
    <p:extLst>
      <p:ext uri="{BB962C8B-B14F-4D97-AF65-F5344CB8AC3E}">
        <p14:creationId xmlns:p14="http://schemas.microsoft.com/office/powerpoint/2010/main" val="2938718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ADB2317-A3DB-4544-B364-0F63D9B5795E}"/>
              </a:ext>
            </a:extLst>
          </p:cNvPr>
          <p:cNvSpPr>
            <a:spLocks noGrp="1"/>
          </p:cNvSpPr>
          <p:nvPr>
            <p:ph idx="1"/>
          </p:nvPr>
        </p:nvSpPr>
        <p:spPr>
          <a:xfrm>
            <a:off x="779476" y="2082814"/>
            <a:ext cx="10515600" cy="4351338"/>
          </a:xfrm>
        </p:spPr>
        <p:txBody>
          <a:bodyPr>
            <a:normAutofit/>
          </a:bodyPr>
          <a:lstStyle/>
          <a:p>
            <a:pPr marL="0" indent="0">
              <a:buNone/>
            </a:pPr>
            <a:r>
              <a:rPr lang="zh-CN" altLang="en-US" sz="1600" b="0" i="0" dirty="0">
                <a:solidFill>
                  <a:srgbClr val="FFC000"/>
                </a:solidFill>
                <a:effectLst/>
                <a:latin typeface="Helvetica Neue"/>
              </a:rPr>
              <a:t>爆仓升本指南：</a:t>
            </a:r>
            <a:br>
              <a:rPr lang="zh-CN" altLang="en-US" sz="1600" dirty="0"/>
            </a:br>
            <a:r>
              <a:rPr lang="en-US" altLang="zh-CN" sz="1600" b="0" i="0" dirty="0">
                <a:solidFill>
                  <a:srgbClr val="FFC000"/>
                </a:solidFill>
                <a:effectLst/>
                <a:latin typeface="Helvetica Neue"/>
              </a:rPr>
              <a:t>6</a:t>
            </a:r>
            <a:r>
              <a:rPr lang="zh-CN" altLang="en-US" sz="1600" b="0" i="0" dirty="0">
                <a:solidFill>
                  <a:srgbClr val="FFC000"/>
                </a:solidFill>
                <a:effectLst/>
                <a:latin typeface="Helvetica Neue"/>
              </a:rPr>
              <a:t>级仓库：</a:t>
            </a:r>
            <a:r>
              <a:rPr lang="zh-CN" altLang="en-US" sz="1600" b="0" i="0" dirty="0">
                <a:solidFill>
                  <a:schemeClr val="bg2">
                    <a:lumMod val="75000"/>
                  </a:schemeClr>
                </a:solidFill>
                <a:effectLst/>
                <a:latin typeface="Helvetica Neue"/>
              </a:rPr>
              <a:t>需要完成</a:t>
            </a:r>
            <a:r>
              <a:rPr lang="en-US" altLang="zh-CN" sz="1600" b="0" i="0" dirty="0">
                <a:solidFill>
                  <a:schemeClr val="bg2">
                    <a:lumMod val="75000"/>
                  </a:schemeClr>
                </a:solidFill>
                <a:effectLst/>
                <a:latin typeface="Helvetica Neue"/>
              </a:rPr>
              <a:t>8-10</a:t>
            </a:r>
            <a:r>
              <a:rPr lang="zh-CN" altLang="en-US" sz="1600" b="0" i="0" dirty="0">
                <a:solidFill>
                  <a:schemeClr val="bg2">
                    <a:lumMod val="75000"/>
                  </a:schemeClr>
                </a:solidFill>
                <a:effectLst/>
                <a:latin typeface="Helvetica Neue"/>
              </a:rPr>
              <a:t>章任务</a:t>
            </a:r>
            <a:r>
              <a:rPr lang="en-US" altLang="zh-CN" sz="1600" b="0" i="0" dirty="0">
                <a:solidFill>
                  <a:schemeClr val="bg2">
                    <a:lumMod val="75000"/>
                  </a:schemeClr>
                </a:solidFill>
                <a:effectLst/>
                <a:latin typeface="Helvetica Neue"/>
              </a:rPr>
              <a:t>4</a:t>
            </a:r>
            <a:r>
              <a:rPr lang="zh-CN" altLang="en-US" sz="1600" b="0" i="0" dirty="0">
                <a:solidFill>
                  <a:schemeClr val="bg2">
                    <a:lumMod val="75000"/>
                  </a:schemeClr>
                </a:solidFill>
                <a:effectLst/>
                <a:latin typeface="Helvetica Neue"/>
              </a:rPr>
              <a:t>个资源民居</a:t>
            </a:r>
            <a:r>
              <a:rPr lang="en-US" altLang="zh-CN" sz="1600" b="0" i="0" dirty="0">
                <a:solidFill>
                  <a:schemeClr val="bg2">
                    <a:lumMod val="75000"/>
                  </a:schemeClr>
                </a:solidFill>
                <a:effectLst/>
                <a:latin typeface="Helvetica Neue"/>
              </a:rPr>
              <a:t>7</a:t>
            </a:r>
            <a:r>
              <a:rPr lang="zh-CN" altLang="en-US" sz="1600" b="0" i="0" dirty="0">
                <a:solidFill>
                  <a:schemeClr val="bg2">
                    <a:lumMod val="75000"/>
                  </a:schemeClr>
                </a:solidFill>
                <a:effectLst/>
                <a:latin typeface="Helvetica Neue"/>
              </a:rPr>
              <a:t>级，仓库</a:t>
            </a:r>
            <a:r>
              <a:rPr lang="en-US" altLang="zh-CN" sz="1600" b="0" i="0" dirty="0">
                <a:solidFill>
                  <a:schemeClr val="bg2">
                    <a:lumMod val="75000"/>
                  </a:schemeClr>
                </a:solidFill>
                <a:effectLst/>
                <a:latin typeface="Helvetica Neue"/>
              </a:rPr>
              <a:t>6</a:t>
            </a:r>
            <a:r>
              <a:rPr lang="zh-CN" altLang="en-US" sz="1600" b="0" i="0" dirty="0">
                <a:solidFill>
                  <a:schemeClr val="bg2">
                    <a:lumMod val="75000"/>
                  </a:schemeClr>
                </a:solidFill>
                <a:effectLst/>
                <a:latin typeface="Helvetica Neue"/>
              </a:rPr>
              <a:t>级，征兵处</a:t>
            </a:r>
            <a:r>
              <a:rPr lang="en-US" altLang="zh-CN" sz="1600" b="0" i="0" dirty="0">
                <a:solidFill>
                  <a:schemeClr val="bg2">
                    <a:lumMod val="75000"/>
                  </a:schemeClr>
                </a:solidFill>
                <a:effectLst/>
                <a:latin typeface="Helvetica Neue"/>
              </a:rPr>
              <a:t>3</a:t>
            </a:r>
            <a:r>
              <a:rPr lang="zh-CN" altLang="en-US" sz="1600" b="0" i="0" dirty="0">
                <a:solidFill>
                  <a:schemeClr val="bg2">
                    <a:lumMod val="75000"/>
                  </a:schemeClr>
                </a:solidFill>
                <a:effectLst/>
                <a:latin typeface="Helvetica Neue"/>
              </a:rPr>
              <a:t>级，军舍 点将台提升</a:t>
            </a:r>
            <a:r>
              <a:rPr lang="en-US" altLang="zh-CN" sz="1600" b="0" i="0" dirty="0">
                <a:solidFill>
                  <a:schemeClr val="bg2">
                    <a:lumMod val="75000"/>
                  </a:schemeClr>
                </a:solidFill>
                <a:effectLst/>
                <a:latin typeface="Helvetica Neue"/>
              </a:rPr>
              <a:t>1</a:t>
            </a:r>
            <a:r>
              <a:rPr lang="zh-CN" altLang="en-US" sz="1600" b="0" i="0" dirty="0">
                <a:solidFill>
                  <a:schemeClr val="bg2">
                    <a:lumMod val="75000"/>
                  </a:schemeClr>
                </a:solidFill>
                <a:effectLst/>
                <a:latin typeface="Helvetica Neue"/>
              </a:rPr>
              <a:t>级，</a:t>
            </a:r>
            <a:r>
              <a:rPr lang="en-US" altLang="zh-CN" sz="1600" b="0" i="0" dirty="0">
                <a:solidFill>
                  <a:schemeClr val="bg2">
                    <a:lumMod val="75000"/>
                  </a:schemeClr>
                </a:solidFill>
                <a:effectLst/>
                <a:latin typeface="Helvetica Neue"/>
              </a:rPr>
              <a:t>4</a:t>
            </a:r>
            <a:r>
              <a:rPr lang="zh-CN" altLang="en-US" sz="1600" b="0" i="0" dirty="0">
                <a:solidFill>
                  <a:schemeClr val="bg2">
                    <a:lumMod val="75000"/>
                  </a:schemeClr>
                </a:solidFill>
                <a:effectLst/>
                <a:latin typeface="Helvetica Neue"/>
              </a:rPr>
              <a:t>个兵战</a:t>
            </a:r>
            <a:r>
              <a:rPr lang="en-US" altLang="zh-CN" sz="1600" b="0" i="0" dirty="0">
                <a:solidFill>
                  <a:schemeClr val="bg2">
                    <a:lumMod val="75000"/>
                  </a:schemeClr>
                </a:solidFill>
                <a:effectLst/>
                <a:latin typeface="Helvetica Neue"/>
              </a:rPr>
              <a:t>3</a:t>
            </a:r>
            <a:r>
              <a:rPr lang="zh-CN" altLang="en-US" sz="1600" b="0" i="0" dirty="0">
                <a:solidFill>
                  <a:schemeClr val="bg2">
                    <a:lumMod val="75000"/>
                  </a:schemeClr>
                </a:solidFill>
                <a:effectLst/>
                <a:latin typeface="Helvetica Neue"/>
              </a:rPr>
              <a:t>级建好完成任务不领奖励石头的，完成以上建筑后屯田</a:t>
            </a:r>
            <a:r>
              <a:rPr lang="en-US" altLang="zh-CN" sz="1600" b="0" i="0" dirty="0">
                <a:solidFill>
                  <a:schemeClr val="bg2">
                    <a:lumMod val="75000"/>
                  </a:schemeClr>
                </a:solidFill>
                <a:effectLst/>
                <a:latin typeface="Helvetica Neue"/>
              </a:rPr>
              <a:t>5</a:t>
            </a:r>
            <a:r>
              <a:rPr lang="zh-CN" altLang="en-US" sz="1600" b="0" i="0" dirty="0">
                <a:solidFill>
                  <a:schemeClr val="bg2">
                    <a:lumMod val="75000"/>
                  </a:schemeClr>
                </a:solidFill>
                <a:effectLst/>
                <a:latin typeface="Helvetica Neue"/>
              </a:rPr>
              <a:t>级石头将仓库石头屯满就可以一次性领完升</a:t>
            </a:r>
            <a:r>
              <a:rPr lang="en-US" altLang="zh-CN" sz="1600" b="0" i="0" dirty="0">
                <a:solidFill>
                  <a:schemeClr val="bg2">
                    <a:lumMod val="75000"/>
                  </a:schemeClr>
                </a:solidFill>
                <a:effectLst/>
                <a:latin typeface="Helvetica Neue"/>
              </a:rPr>
              <a:t>7</a:t>
            </a:r>
            <a:r>
              <a:rPr lang="zh-CN" altLang="en-US" sz="1600" b="0" i="0" dirty="0">
                <a:solidFill>
                  <a:schemeClr val="bg2">
                    <a:lumMod val="75000"/>
                  </a:schemeClr>
                </a:solidFill>
                <a:effectLst/>
                <a:latin typeface="Helvetica Neue"/>
              </a:rPr>
              <a:t>本，前提你开荒不能翻车不能高损不然会断兵影响爆仓！</a:t>
            </a:r>
            <a:endParaRPr lang="en-US" altLang="zh-CN" sz="1600" b="0" i="0" dirty="0">
              <a:solidFill>
                <a:schemeClr val="bg2">
                  <a:lumMod val="75000"/>
                </a:schemeClr>
              </a:solidFill>
              <a:effectLst/>
              <a:latin typeface="Helvetica Neue"/>
            </a:endParaRPr>
          </a:p>
          <a:p>
            <a:pPr marL="0" indent="0">
              <a:buNone/>
            </a:pPr>
            <a:br>
              <a:rPr lang="zh-CN" altLang="en-US" sz="200" dirty="0">
                <a:solidFill>
                  <a:schemeClr val="bg2">
                    <a:lumMod val="75000"/>
                  </a:schemeClr>
                </a:solidFill>
              </a:rPr>
            </a:br>
            <a:r>
              <a:rPr lang="en-US" altLang="zh-CN" sz="1600" b="0" i="0" dirty="0">
                <a:solidFill>
                  <a:srgbClr val="FFC000"/>
                </a:solidFill>
                <a:effectLst/>
                <a:latin typeface="Helvetica Neue"/>
              </a:rPr>
              <a:t>7</a:t>
            </a:r>
            <a:r>
              <a:rPr lang="zh-CN" altLang="en-US" sz="1600" b="0" i="0" dirty="0">
                <a:solidFill>
                  <a:srgbClr val="FFC000"/>
                </a:solidFill>
                <a:effectLst/>
                <a:latin typeface="Helvetica Neue"/>
              </a:rPr>
              <a:t>级仓库：</a:t>
            </a:r>
            <a:r>
              <a:rPr lang="zh-CN" altLang="en-US" sz="1600" b="0" i="0" dirty="0">
                <a:solidFill>
                  <a:schemeClr val="bg2">
                    <a:lumMod val="75000"/>
                  </a:schemeClr>
                </a:solidFill>
                <a:effectLst/>
                <a:latin typeface="Helvetica Neue"/>
              </a:rPr>
              <a:t>需要</a:t>
            </a:r>
            <a:r>
              <a:rPr lang="en-US" altLang="zh-CN" sz="1600" b="0" i="0" dirty="0">
                <a:solidFill>
                  <a:schemeClr val="bg2">
                    <a:lumMod val="75000"/>
                  </a:schemeClr>
                </a:solidFill>
                <a:effectLst/>
                <a:latin typeface="Helvetica Neue"/>
              </a:rPr>
              <a:t>9</a:t>
            </a:r>
            <a:r>
              <a:rPr lang="zh-CN" altLang="en-US" sz="1600" b="0" i="0" dirty="0">
                <a:solidFill>
                  <a:schemeClr val="bg2">
                    <a:lumMod val="75000"/>
                  </a:schemeClr>
                </a:solidFill>
                <a:effectLst/>
                <a:latin typeface="Helvetica Neue"/>
              </a:rPr>
              <a:t>章到</a:t>
            </a:r>
            <a:r>
              <a:rPr lang="en-US" altLang="zh-CN" sz="1600" b="0" i="0" dirty="0">
                <a:solidFill>
                  <a:schemeClr val="bg2">
                    <a:lumMod val="75000"/>
                  </a:schemeClr>
                </a:solidFill>
                <a:effectLst/>
                <a:latin typeface="Helvetica Neue"/>
              </a:rPr>
              <a:t>11</a:t>
            </a:r>
            <a:r>
              <a:rPr lang="zh-CN" altLang="en-US" sz="1600" b="0" i="0" dirty="0">
                <a:solidFill>
                  <a:schemeClr val="bg2">
                    <a:lumMod val="75000"/>
                  </a:schemeClr>
                </a:solidFill>
                <a:effectLst/>
                <a:latin typeface="Helvetica Neue"/>
              </a:rPr>
              <a:t>章任务完成不领奖励石头的，</a:t>
            </a:r>
            <a:r>
              <a:rPr lang="en-US" altLang="zh-CN" sz="1600" b="0" i="0" dirty="0">
                <a:solidFill>
                  <a:schemeClr val="bg2">
                    <a:lumMod val="75000"/>
                  </a:schemeClr>
                </a:solidFill>
                <a:effectLst/>
                <a:latin typeface="Helvetica Neue"/>
              </a:rPr>
              <a:t>4</a:t>
            </a:r>
            <a:r>
              <a:rPr lang="zh-CN" altLang="en-US" sz="1600" b="0" i="0" dirty="0">
                <a:solidFill>
                  <a:schemeClr val="bg2">
                    <a:lumMod val="75000"/>
                  </a:schemeClr>
                </a:solidFill>
                <a:effectLst/>
                <a:latin typeface="Helvetica Neue"/>
              </a:rPr>
              <a:t>个资源民居</a:t>
            </a:r>
            <a:r>
              <a:rPr lang="en-US" altLang="zh-CN" sz="1600" b="0" i="0" dirty="0">
                <a:solidFill>
                  <a:schemeClr val="bg2">
                    <a:lumMod val="75000"/>
                  </a:schemeClr>
                </a:solidFill>
                <a:effectLst/>
                <a:latin typeface="Helvetica Neue"/>
              </a:rPr>
              <a:t>7</a:t>
            </a:r>
            <a:r>
              <a:rPr lang="zh-CN" altLang="en-US" sz="1600" b="0" i="0" dirty="0">
                <a:solidFill>
                  <a:schemeClr val="bg2">
                    <a:lumMod val="75000"/>
                  </a:schemeClr>
                </a:solidFill>
                <a:effectLst/>
                <a:latin typeface="Helvetica Neue"/>
              </a:rPr>
              <a:t>级，仓库</a:t>
            </a:r>
            <a:r>
              <a:rPr lang="en-US" altLang="zh-CN" sz="1600" b="0" i="0" dirty="0">
                <a:solidFill>
                  <a:schemeClr val="bg2">
                    <a:lumMod val="75000"/>
                  </a:schemeClr>
                </a:solidFill>
                <a:effectLst/>
                <a:latin typeface="Helvetica Neue"/>
              </a:rPr>
              <a:t>7</a:t>
            </a:r>
            <a:r>
              <a:rPr lang="zh-CN" altLang="en-US" sz="1600" b="0" i="0" dirty="0">
                <a:solidFill>
                  <a:schemeClr val="bg2">
                    <a:lumMod val="75000"/>
                  </a:schemeClr>
                </a:solidFill>
                <a:effectLst/>
                <a:latin typeface="Helvetica Neue"/>
              </a:rPr>
              <a:t>级，征兵处</a:t>
            </a:r>
            <a:r>
              <a:rPr lang="en-US" altLang="zh-CN" sz="1600" b="0" i="0" dirty="0">
                <a:solidFill>
                  <a:schemeClr val="bg2">
                    <a:lumMod val="75000"/>
                  </a:schemeClr>
                </a:solidFill>
                <a:effectLst/>
                <a:latin typeface="Helvetica Neue"/>
              </a:rPr>
              <a:t>4</a:t>
            </a:r>
            <a:r>
              <a:rPr lang="zh-CN" altLang="en-US" sz="1600" b="0" i="0" dirty="0">
                <a:solidFill>
                  <a:schemeClr val="bg2">
                    <a:lumMod val="75000"/>
                  </a:schemeClr>
                </a:solidFill>
                <a:effectLst/>
                <a:latin typeface="Helvetica Neue"/>
              </a:rPr>
              <a:t>级，军舍 点将台提升</a:t>
            </a:r>
            <a:r>
              <a:rPr lang="en-US" altLang="zh-CN" sz="1600" b="0" i="0" dirty="0">
                <a:solidFill>
                  <a:schemeClr val="bg2">
                    <a:lumMod val="75000"/>
                  </a:schemeClr>
                </a:solidFill>
                <a:effectLst/>
                <a:latin typeface="Helvetica Neue"/>
              </a:rPr>
              <a:t>1</a:t>
            </a:r>
            <a:r>
              <a:rPr lang="zh-CN" altLang="en-US" sz="1600" b="0" i="0" dirty="0">
                <a:solidFill>
                  <a:schemeClr val="bg2">
                    <a:lumMod val="75000"/>
                  </a:schemeClr>
                </a:solidFill>
                <a:effectLst/>
                <a:latin typeface="Helvetica Neue"/>
              </a:rPr>
              <a:t>级，</a:t>
            </a:r>
            <a:r>
              <a:rPr lang="en-US" altLang="zh-CN" sz="1600" b="0" i="0" dirty="0">
                <a:solidFill>
                  <a:schemeClr val="bg2">
                    <a:lumMod val="75000"/>
                  </a:schemeClr>
                </a:solidFill>
                <a:effectLst/>
                <a:latin typeface="Helvetica Neue"/>
              </a:rPr>
              <a:t>4</a:t>
            </a:r>
            <a:r>
              <a:rPr lang="zh-CN" altLang="en-US" sz="1600" b="0" i="0" dirty="0">
                <a:solidFill>
                  <a:schemeClr val="bg2">
                    <a:lumMod val="75000"/>
                  </a:schemeClr>
                </a:solidFill>
                <a:effectLst/>
                <a:latin typeface="Helvetica Neue"/>
              </a:rPr>
              <a:t>个兵战</a:t>
            </a:r>
            <a:r>
              <a:rPr lang="en-US" altLang="zh-CN" sz="1600" b="0" i="0" dirty="0">
                <a:solidFill>
                  <a:schemeClr val="bg2">
                    <a:lumMod val="75000"/>
                  </a:schemeClr>
                </a:solidFill>
                <a:effectLst/>
                <a:latin typeface="Helvetica Neue"/>
              </a:rPr>
              <a:t>3</a:t>
            </a:r>
            <a:r>
              <a:rPr lang="zh-CN" altLang="en-US" sz="1600" b="0" i="0" dirty="0">
                <a:solidFill>
                  <a:schemeClr val="bg2">
                    <a:lumMod val="75000"/>
                  </a:schemeClr>
                </a:solidFill>
                <a:effectLst/>
                <a:latin typeface="Helvetica Neue"/>
              </a:rPr>
              <a:t>级完成以上建筑后屯田</a:t>
            </a:r>
            <a:r>
              <a:rPr lang="en-US" altLang="zh-CN" sz="1600" b="0" i="0" dirty="0">
                <a:solidFill>
                  <a:schemeClr val="bg2">
                    <a:lumMod val="75000"/>
                  </a:schemeClr>
                </a:solidFill>
                <a:effectLst/>
                <a:latin typeface="Helvetica Neue"/>
              </a:rPr>
              <a:t>5</a:t>
            </a:r>
            <a:r>
              <a:rPr lang="zh-CN" altLang="en-US" sz="1600" b="0" i="0" dirty="0">
                <a:solidFill>
                  <a:schemeClr val="bg2">
                    <a:lumMod val="75000"/>
                  </a:schemeClr>
                </a:solidFill>
                <a:effectLst/>
                <a:latin typeface="Helvetica Neue"/>
              </a:rPr>
              <a:t>级石头将仓库石头屯满就可以一次性领完升</a:t>
            </a:r>
            <a:r>
              <a:rPr lang="en-US" altLang="zh-CN" sz="1600" b="0" i="0" dirty="0">
                <a:solidFill>
                  <a:schemeClr val="bg2">
                    <a:lumMod val="75000"/>
                  </a:schemeClr>
                </a:solidFill>
                <a:effectLst/>
                <a:latin typeface="Helvetica Neue"/>
              </a:rPr>
              <a:t>7</a:t>
            </a:r>
            <a:r>
              <a:rPr lang="zh-CN" altLang="en-US" sz="1600" b="0" i="0" dirty="0">
                <a:solidFill>
                  <a:schemeClr val="bg2">
                    <a:lumMod val="75000"/>
                  </a:schemeClr>
                </a:solidFill>
                <a:effectLst/>
                <a:latin typeface="Helvetica Neue"/>
              </a:rPr>
              <a:t>本，前提你开荒不能翻车可以高损一两次不然会断兵影响爆仓！</a:t>
            </a:r>
            <a:endParaRPr lang="en-US" altLang="zh-CN" sz="1600" b="0" i="0" dirty="0">
              <a:solidFill>
                <a:schemeClr val="bg2">
                  <a:lumMod val="75000"/>
                </a:schemeClr>
              </a:solidFill>
              <a:effectLst/>
              <a:latin typeface="Helvetica Neue"/>
            </a:endParaRPr>
          </a:p>
          <a:p>
            <a:pPr marL="0" indent="0">
              <a:buNone/>
            </a:pPr>
            <a:br>
              <a:rPr lang="zh-CN" altLang="en-US" sz="100" dirty="0">
                <a:solidFill>
                  <a:schemeClr val="bg2">
                    <a:lumMod val="75000"/>
                  </a:schemeClr>
                </a:solidFill>
              </a:rPr>
            </a:br>
            <a:r>
              <a:rPr lang="en-US" altLang="zh-CN" sz="1600" b="0" i="0" dirty="0">
                <a:solidFill>
                  <a:srgbClr val="FFC000"/>
                </a:solidFill>
                <a:effectLst/>
                <a:latin typeface="Helvetica Neue"/>
              </a:rPr>
              <a:t>8</a:t>
            </a:r>
            <a:r>
              <a:rPr lang="zh-CN" altLang="en-US" sz="1600" b="0" i="0" dirty="0">
                <a:solidFill>
                  <a:srgbClr val="FFC000"/>
                </a:solidFill>
                <a:effectLst/>
                <a:latin typeface="Helvetica Neue"/>
              </a:rPr>
              <a:t>级仓库：</a:t>
            </a:r>
            <a:r>
              <a:rPr lang="zh-CN" altLang="en-US" sz="1600" b="0" i="0" dirty="0">
                <a:solidFill>
                  <a:schemeClr val="bg2">
                    <a:lumMod val="75000"/>
                  </a:schemeClr>
                </a:solidFill>
                <a:effectLst/>
                <a:latin typeface="Helvetica Neue"/>
              </a:rPr>
              <a:t>需要</a:t>
            </a:r>
            <a:r>
              <a:rPr lang="en-US" altLang="zh-CN" sz="1600" b="0" i="0" dirty="0">
                <a:solidFill>
                  <a:schemeClr val="bg2">
                    <a:lumMod val="75000"/>
                  </a:schemeClr>
                </a:solidFill>
                <a:effectLst/>
                <a:latin typeface="Helvetica Neue"/>
              </a:rPr>
              <a:t>10</a:t>
            </a:r>
            <a:r>
              <a:rPr lang="zh-CN" altLang="en-US" sz="1600" b="0" i="0" dirty="0">
                <a:solidFill>
                  <a:schemeClr val="bg2">
                    <a:lumMod val="75000"/>
                  </a:schemeClr>
                </a:solidFill>
                <a:effectLst/>
                <a:latin typeface="Helvetica Neue"/>
              </a:rPr>
              <a:t>章任务留一个一万石头的任务完成不领，第二天的试炼有石头先不打等仓库石头满，或者自己屯满但是我不建议相差太多屯满因为这样太浪费策书会导致后面你开</a:t>
            </a:r>
            <a:r>
              <a:rPr lang="en-US" altLang="zh-CN" sz="1600" b="0" i="0" dirty="0">
                <a:solidFill>
                  <a:schemeClr val="bg2">
                    <a:lumMod val="75000"/>
                  </a:schemeClr>
                </a:solidFill>
                <a:effectLst/>
                <a:latin typeface="Helvetica Neue"/>
              </a:rPr>
              <a:t>6</a:t>
            </a:r>
            <a:r>
              <a:rPr lang="zh-CN" altLang="en-US" sz="1600" b="0" i="0" dirty="0">
                <a:solidFill>
                  <a:schemeClr val="bg2">
                    <a:lumMod val="75000"/>
                  </a:schemeClr>
                </a:solidFill>
                <a:effectLst/>
                <a:latin typeface="Helvetica Neue"/>
              </a:rPr>
              <a:t>没足够的策书屯田升军营征兵，除非你开个</a:t>
            </a:r>
            <a:r>
              <a:rPr lang="en-US" altLang="zh-CN" sz="1600" b="0" i="0" dirty="0">
                <a:solidFill>
                  <a:schemeClr val="bg2">
                    <a:lumMod val="75000"/>
                  </a:schemeClr>
                </a:solidFill>
                <a:effectLst/>
                <a:latin typeface="Helvetica Neue"/>
              </a:rPr>
              <a:t>6</a:t>
            </a:r>
            <a:r>
              <a:rPr lang="zh-CN" altLang="en-US" sz="1600" b="0" i="0" dirty="0">
                <a:solidFill>
                  <a:schemeClr val="bg2">
                    <a:lumMod val="75000"/>
                  </a:schemeClr>
                </a:solidFill>
                <a:effectLst/>
                <a:latin typeface="Helvetica Neue"/>
              </a:rPr>
              <a:t>石头屯最好！</a:t>
            </a:r>
            <a:r>
              <a:rPr lang="en-US" altLang="zh-CN" sz="1600" b="0" i="0" dirty="0">
                <a:solidFill>
                  <a:schemeClr val="bg2">
                    <a:lumMod val="75000"/>
                  </a:schemeClr>
                </a:solidFill>
                <a:effectLst/>
                <a:latin typeface="Helvetica Neue"/>
              </a:rPr>
              <a:t>4</a:t>
            </a:r>
            <a:r>
              <a:rPr lang="zh-CN" altLang="en-US" sz="1600" b="0" i="0" dirty="0">
                <a:solidFill>
                  <a:schemeClr val="bg2">
                    <a:lumMod val="75000"/>
                  </a:schemeClr>
                </a:solidFill>
                <a:effectLst/>
                <a:latin typeface="Helvetica Neue"/>
              </a:rPr>
              <a:t>个资源民居</a:t>
            </a:r>
            <a:r>
              <a:rPr lang="en-US" altLang="zh-CN" sz="1600" b="0" i="0" dirty="0">
                <a:solidFill>
                  <a:schemeClr val="bg2">
                    <a:lumMod val="75000"/>
                  </a:schemeClr>
                </a:solidFill>
                <a:effectLst/>
                <a:latin typeface="Helvetica Neue"/>
              </a:rPr>
              <a:t>7</a:t>
            </a:r>
            <a:r>
              <a:rPr lang="zh-CN" altLang="en-US" sz="1600" b="0" i="0" dirty="0">
                <a:solidFill>
                  <a:schemeClr val="bg2">
                    <a:lumMod val="75000"/>
                  </a:schemeClr>
                </a:solidFill>
                <a:effectLst/>
                <a:latin typeface="Helvetica Neue"/>
              </a:rPr>
              <a:t>级，仓库</a:t>
            </a:r>
            <a:r>
              <a:rPr lang="en-US" altLang="zh-CN" sz="1600" b="0" i="0" dirty="0">
                <a:solidFill>
                  <a:schemeClr val="bg2">
                    <a:lumMod val="75000"/>
                  </a:schemeClr>
                </a:solidFill>
                <a:effectLst/>
                <a:latin typeface="Helvetica Neue"/>
              </a:rPr>
              <a:t>8</a:t>
            </a:r>
            <a:r>
              <a:rPr lang="zh-CN" altLang="en-US" sz="1600" b="0" i="0" dirty="0">
                <a:solidFill>
                  <a:schemeClr val="bg2">
                    <a:lumMod val="75000"/>
                  </a:schemeClr>
                </a:solidFill>
                <a:effectLst/>
                <a:latin typeface="Helvetica Neue"/>
              </a:rPr>
              <a:t>级，征兵处</a:t>
            </a:r>
            <a:r>
              <a:rPr lang="en-US" altLang="zh-CN" sz="1600" b="0" i="0" dirty="0">
                <a:solidFill>
                  <a:schemeClr val="bg2">
                    <a:lumMod val="75000"/>
                  </a:schemeClr>
                </a:solidFill>
                <a:effectLst/>
                <a:latin typeface="Helvetica Neue"/>
              </a:rPr>
              <a:t>4</a:t>
            </a:r>
            <a:r>
              <a:rPr lang="zh-CN" altLang="en-US" sz="1600" b="0" i="0" dirty="0">
                <a:solidFill>
                  <a:schemeClr val="bg2">
                    <a:lumMod val="75000"/>
                  </a:schemeClr>
                </a:solidFill>
                <a:effectLst/>
                <a:latin typeface="Helvetica Neue"/>
              </a:rPr>
              <a:t>级，军舍 点将台提升</a:t>
            </a:r>
            <a:r>
              <a:rPr lang="en-US" altLang="zh-CN" sz="1600" b="0" i="0" dirty="0">
                <a:solidFill>
                  <a:schemeClr val="bg2">
                    <a:lumMod val="75000"/>
                  </a:schemeClr>
                </a:solidFill>
                <a:effectLst/>
                <a:latin typeface="Helvetica Neue"/>
              </a:rPr>
              <a:t>1</a:t>
            </a:r>
            <a:r>
              <a:rPr lang="zh-CN" altLang="en-US" sz="1600" b="0" i="0" dirty="0">
                <a:solidFill>
                  <a:schemeClr val="bg2">
                    <a:lumMod val="75000"/>
                  </a:schemeClr>
                </a:solidFill>
                <a:effectLst/>
                <a:latin typeface="Helvetica Neue"/>
              </a:rPr>
              <a:t>级，</a:t>
            </a:r>
            <a:r>
              <a:rPr lang="en-US" altLang="zh-CN" sz="1600" b="0" i="0" dirty="0">
                <a:solidFill>
                  <a:schemeClr val="bg2">
                    <a:lumMod val="75000"/>
                  </a:schemeClr>
                </a:solidFill>
                <a:effectLst/>
                <a:latin typeface="Helvetica Neue"/>
              </a:rPr>
              <a:t>4</a:t>
            </a:r>
            <a:r>
              <a:rPr lang="zh-CN" altLang="en-US" sz="1600" b="0" i="0" dirty="0">
                <a:solidFill>
                  <a:schemeClr val="bg2">
                    <a:lumMod val="75000"/>
                  </a:schemeClr>
                </a:solidFill>
                <a:effectLst/>
                <a:latin typeface="Helvetica Neue"/>
              </a:rPr>
              <a:t>个兵战</a:t>
            </a:r>
            <a:r>
              <a:rPr lang="en-US" altLang="zh-CN" sz="1600" b="0" i="0" dirty="0">
                <a:solidFill>
                  <a:schemeClr val="bg2">
                    <a:lumMod val="75000"/>
                  </a:schemeClr>
                </a:solidFill>
                <a:effectLst/>
                <a:latin typeface="Helvetica Neue"/>
              </a:rPr>
              <a:t>5</a:t>
            </a:r>
            <a:r>
              <a:rPr lang="zh-CN" altLang="en-US" sz="1600" b="0" i="0" dirty="0">
                <a:solidFill>
                  <a:schemeClr val="bg2">
                    <a:lumMod val="75000"/>
                  </a:schemeClr>
                </a:solidFill>
                <a:effectLst/>
                <a:latin typeface="Helvetica Neue"/>
              </a:rPr>
              <a:t>级（也可以</a:t>
            </a:r>
            <a:r>
              <a:rPr lang="en-US" altLang="zh-CN" sz="1600" b="0" i="0" dirty="0">
                <a:solidFill>
                  <a:schemeClr val="bg2">
                    <a:lumMod val="75000"/>
                  </a:schemeClr>
                </a:solidFill>
                <a:effectLst/>
                <a:latin typeface="Helvetica Neue"/>
              </a:rPr>
              <a:t>3</a:t>
            </a:r>
            <a:r>
              <a:rPr lang="zh-CN" altLang="en-US" sz="1600" b="0" i="0" dirty="0">
                <a:solidFill>
                  <a:schemeClr val="bg2">
                    <a:lumMod val="75000"/>
                  </a:schemeClr>
                </a:solidFill>
                <a:effectLst/>
                <a:latin typeface="Helvetica Neue"/>
              </a:rPr>
              <a:t>级）完成以上建筑后屯田</a:t>
            </a:r>
            <a:r>
              <a:rPr lang="en-US" altLang="zh-CN" sz="1600" b="0" i="0" dirty="0">
                <a:solidFill>
                  <a:schemeClr val="bg2">
                    <a:lumMod val="75000"/>
                  </a:schemeClr>
                </a:solidFill>
                <a:effectLst/>
                <a:latin typeface="Helvetica Neue"/>
              </a:rPr>
              <a:t>5</a:t>
            </a:r>
            <a:r>
              <a:rPr lang="zh-CN" altLang="en-US" sz="1600" b="0" i="0" dirty="0">
                <a:solidFill>
                  <a:schemeClr val="bg2">
                    <a:lumMod val="75000"/>
                  </a:schemeClr>
                </a:solidFill>
                <a:effectLst/>
                <a:latin typeface="Helvetica Neue"/>
              </a:rPr>
              <a:t>级石头将仓库石头屯满就可以一次性领完升</a:t>
            </a:r>
            <a:r>
              <a:rPr lang="en-US" altLang="zh-CN" sz="1600" b="0" i="0" dirty="0">
                <a:solidFill>
                  <a:schemeClr val="bg2">
                    <a:lumMod val="75000"/>
                  </a:schemeClr>
                </a:solidFill>
                <a:effectLst/>
                <a:latin typeface="Helvetica Neue"/>
              </a:rPr>
              <a:t>7</a:t>
            </a:r>
            <a:r>
              <a:rPr lang="zh-CN" altLang="en-US" sz="1600" b="0" i="0" dirty="0">
                <a:solidFill>
                  <a:schemeClr val="bg2">
                    <a:lumMod val="75000"/>
                  </a:schemeClr>
                </a:solidFill>
                <a:effectLst/>
                <a:latin typeface="Helvetica Neue"/>
              </a:rPr>
              <a:t>本。推荐</a:t>
            </a:r>
            <a:r>
              <a:rPr lang="en-US" altLang="zh-CN" sz="1600" b="0" i="0" dirty="0">
                <a:solidFill>
                  <a:schemeClr val="bg2">
                    <a:lumMod val="75000"/>
                  </a:schemeClr>
                </a:solidFill>
                <a:effectLst/>
                <a:latin typeface="Helvetica Neue"/>
              </a:rPr>
              <a:t>8</a:t>
            </a:r>
            <a:r>
              <a:rPr lang="zh-CN" altLang="en-US" sz="1600" b="0" i="0" dirty="0">
                <a:solidFill>
                  <a:schemeClr val="bg2">
                    <a:lumMod val="75000"/>
                  </a:schemeClr>
                </a:solidFill>
                <a:effectLst/>
                <a:latin typeface="Helvetica Neue"/>
              </a:rPr>
              <a:t>级仓库爆仓升</a:t>
            </a:r>
            <a:r>
              <a:rPr lang="en-US" altLang="zh-CN" sz="1600" b="0" i="0" dirty="0">
                <a:solidFill>
                  <a:schemeClr val="bg2">
                    <a:lumMod val="75000"/>
                  </a:schemeClr>
                </a:solidFill>
                <a:effectLst/>
                <a:latin typeface="Helvetica Neue"/>
              </a:rPr>
              <a:t>7</a:t>
            </a:r>
            <a:r>
              <a:rPr lang="zh-CN" altLang="en-US" sz="1600" b="0" i="0" dirty="0">
                <a:solidFill>
                  <a:schemeClr val="bg2">
                    <a:lumMod val="75000"/>
                  </a:schemeClr>
                </a:solidFill>
                <a:effectLst/>
                <a:latin typeface="Helvetica Neue"/>
              </a:rPr>
              <a:t>本！</a:t>
            </a:r>
            <a:br>
              <a:rPr lang="zh-CN" altLang="en-US" sz="1600" dirty="0">
                <a:solidFill>
                  <a:schemeClr val="bg2">
                    <a:lumMod val="75000"/>
                  </a:schemeClr>
                </a:solidFill>
              </a:rPr>
            </a:br>
            <a:r>
              <a:rPr lang="zh-CN" altLang="en-US" sz="1600" b="0" i="0" dirty="0">
                <a:solidFill>
                  <a:schemeClr val="bg2">
                    <a:lumMod val="75000"/>
                  </a:schemeClr>
                </a:solidFill>
                <a:effectLst/>
                <a:latin typeface="Helvetica Neue"/>
              </a:rPr>
              <a:t>开</a:t>
            </a:r>
            <a:r>
              <a:rPr lang="en-US" altLang="zh-CN" sz="1600" b="0" i="0" dirty="0">
                <a:solidFill>
                  <a:schemeClr val="bg2">
                    <a:lumMod val="75000"/>
                  </a:schemeClr>
                </a:solidFill>
                <a:effectLst/>
                <a:latin typeface="Helvetica Neue"/>
              </a:rPr>
              <a:t>6</a:t>
            </a:r>
            <a:r>
              <a:rPr lang="zh-CN" altLang="en-US" sz="1600" b="0" i="0" dirty="0">
                <a:solidFill>
                  <a:schemeClr val="bg2">
                    <a:lumMod val="75000"/>
                  </a:schemeClr>
                </a:solidFill>
                <a:effectLst/>
                <a:latin typeface="Helvetica Neue"/>
              </a:rPr>
              <a:t>级地</a:t>
            </a:r>
            <a:r>
              <a:rPr lang="en-US" altLang="zh-CN" sz="1600" b="0" i="0" dirty="0">
                <a:solidFill>
                  <a:schemeClr val="bg2">
                    <a:lumMod val="75000"/>
                  </a:schemeClr>
                </a:solidFill>
                <a:effectLst/>
                <a:latin typeface="Helvetica Neue"/>
              </a:rPr>
              <a:t>4</a:t>
            </a:r>
            <a:r>
              <a:rPr lang="zh-CN" altLang="en-US" sz="1600" b="0" i="0" dirty="0">
                <a:solidFill>
                  <a:schemeClr val="bg2">
                    <a:lumMod val="75000"/>
                  </a:schemeClr>
                </a:solidFill>
                <a:effectLst/>
                <a:latin typeface="Helvetica Neue"/>
              </a:rPr>
              <a:t>个兵战是必须</a:t>
            </a:r>
            <a:r>
              <a:rPr lang="en-US" altLang="zh-CN" sz="1600" b="0" i="0" dirty="0">
                <a:solidFill>
                  <a:schemeClr val="bg2">
                    <a:lumMod val="75000"/>
                  </a:schemeClr>
                </a:solidFill>
                <a:effectLst/>
                <a:latin typeface="Helvetica Neue"/>
              </a:rPr>
              <a:t>5</a:t>
            </a:r>
            <a:r>
              <a:rPr lang="zh-CN" altLang="en-US" sz="1600" b="0" i="0" dirty="0">
                <a:solidFill>
                  <a:schemeClr val="bg2">
                    <a:lumMod val="75000"/>
                  </a:schemeClr>
                </a:solidFill>
                <a:effectLst/>
                <a:latin typeface="Helvetica Neue"/>
              </a:rPr>
              <a:t>级的不然战损不稳定，卡四本</a:t>
            </a:r>
            <a:r>
              <a:rPr lang="zh-CN" altLang="en-US" sz="1600" b="0" i="0" dirty="0">
                <a:solidFill>
                  <a:srgbClr val="FFC000"/>
                </a:solidFill>
                <a:effectLst/>
                <a:latin typeface="Helvetica Neue"/>
              </a:rPr>
              <a:t>不用急着升</a:t>
            </a:r>
            <a:r>
              <a:rPr lang="en-US" altLang="zh-CN" sz="1600" b="0" i="0" dirty="0">
                <a:solidFill>
                  <a:srgbClr val="FFC000"/>
                </a:solidFill>
                <a:effectLst/>
                <a:latin typeface="Helvetica Neue"/>
              </a:rPr>
              <a:t>5</a:t>
            </a:r>
            <a:r>
              <a:rPr lang="zh-CN" altLang="en-US" sz="1600" b="0" i="0" dirty="0">
                <a:solidFill>
                  <a:srgbClr val="FFC000"/>
                </a:solidFill>
                <a:effectLst/>
                <a:latin typeface="Helvetica Neue"/>
              </a:rPr>
              <a:t>本做任务把仓库</a:t>
            </a:r>
            <a:r>
              <a:rPr lang="en-US" altLang="zh-CN" sz="1600" b="0" i="0" dirty="0">
                <a:solidFill>
                  <a:srgbClr val="FFC000"/>
                </a:solidFill>
                <a:effectLst/>
                <a:latin typeface="Helvetica Neue"/>
              </a:rPr>
              <a:t>4</a:t>
            </a:r>
            <a:r>
              <a:rPr lang="zh-CN" altLang="en-US" sz="1600" b="0" i="0" dirty="0">
                <a:solidFill>
                  <a:srgbClr val="FFC000"/>
                </a:solidFill>
                <a:effectLst/>
                <a:latin typeface="Helvetica Neue"/>
              </a:rPr>
              <a:t>个资源民居</a:t>
            </a:r>
            <a:r>
              <a:rPr lang="en-US" altLang="zh-CN" sz="1600" b="0" i="0" dirty="0">
                <a:solidFill>
                  <a:srgbClr val="FFC000"/>
                </a:solidFill>
                <a:effectLst/>
                <a:latin typeface="Helvetica Neue"/>
              </a:rPr>
              <a:t>5</a:t>
            </a:r>
            <a:r>
              <a:rPr lang="zh-CN" altLang="en-US" sz="1600" b="0" i="0" dirty="0">
                <a:solidFill>
                  <a:srgbClr val="FFC000"/>
                </a:solidFill>
                <a:effectLst/>
                <a:latin typeface="Helvetica Neue"/>
              </a:rPr>
              <a:t>级以及完成打地的任务就能直接</a:t>
            </a:r>
            <a:r>
              <a:rPr lang="en-US" altLang="zh-CN" sz="1600" b="0" i="0" dirty="0">
                <a:solidFill>
                  <a:srgbClr val="FFC000"/>
                </a:solidFill>
                <a:effectLst/>
                <a:latin typeface="Helvetica Neue"/>
              </a:rPr>
              <a:t>5</a:t>
            </a:r>
            <a:r>
              <a:rPr lang="zh-CN" altLang="en-US" sz="1600" b="0" i="0" dirty="0">
                <a:solidFill>
                  <a:srgbClr val="FFC000"/>
                </a:solidFill>
                <a:effectLst/>
                <a:latin typeface="Helvetica Neue"/>
              </a:rPr>
              <a:t>本！</a:t>
            </a:r>
            <a:br>
              <a:rPr lang="zh-CN" altLang="en-US" sz="1600" dirty="0">
                <a:solidFill>
                  <a:srgbClr val="FFC000"/>
                </a:solidFill>
              </a:rPr>
            </a:br>
            <a:r>
              <a:rPr lang="zh-CN" altLang="en-US" sz="1600" b="0" i="0" dirty="0">
                <a:solidFill>
                  <a:schemeClr val="bg2">
                    <a:lumMod val="75000"/>
                  </a:schemeClr>
                </a:solidFill>
                <a:effectLst/>
                <a:latin typeface="Helvetica Neue"/>
              </a:rPr>
              <a:t>后面大家发现升</a:t>
            </a:r>
            <a:r>
              <a:rPr lang="en-US" altLang="zh-CN" sz="1600" b="0" i="0" dirty="0">
                <a:solidFill>
                  <a:schemeClr val="bg2">
                    <a:lumMod val="75000"/>
                  </a:schemeClr>
                </a:solidFill>
                <a:effectLst/>
                <a:latin typeface="Helvetica Neue"/>
              </a:rPr>
              <a:t>8</a:t>
            </a:r>
            <a:r>
              <a:rPr lang="zh-CN" altLang="en-US" sz="1600" b="0" i="0" dirty="0">
                <a:solidFill>
                  <a:schemeClr val="bg2">
                    <a:lumMod val="75000"/>
                  </a:schemeClr>
                </a:solidFill>
                <a:effectLst/>
                <a:latin typeface="Helvetica Neue"/>
              </a:rPr>
              <a:t>本 </a:t>
            </a:r>
            <a:r>
              <a:rPr lang="en-US" altLang="zh-CN" sz="1600" b="0" i="0" dirty="0">
                <a:solidFill>
                  <a:schemeClr val="bg2">
                    <a:lumMod val="75000"/>
                  </a:schemeClr>
                </a:solidFill>
                <a:effectLst/>
                <a:latin typeface="Helvetica Neue"/>
              </a:rPr>
              <a:t>12</a:t>
            </a:r>
            <a:r>
              <a:rPr lang="zh-CN" altLang="en-US" sz="1600" b="0" i="0" dirty="0">
                <a:solidFill>
                  <a:schemeClr val="bg2">
                    <a:lumMod val="75000"/>
                  </a:schemeClr>
                </a:solidFill>
                <a:effectLst/>
                <a:latin typeface="Helvetica Neue"/>
              </a:rPr>
              <a:t>级仓库的话还差</a:t>
            </a:r>
            <a:r>
              <a:rPr lang="en-US" altLang="zh-CN" sz="1600" b="0" i="0" dirty="0">
                <a:solidFill>
                  <a:schemeClr val="bg2">
                    <a:lumMod val="75000"/>
                  </a:schemeClr>
                </a:solidFill>
                <a:effectLst/>
                <a:latin typeface="Helvetica Neue"/>
              </a:rPr>
              <a:t>1</a:t>
            </a:r>
            <a:r>
              <a:rPr lang="zh-CN" altLang="en-US" sz="1600" b="0" i="0" dirty="0">
                <a:solidFill>
                  <a:schemeClr val="bg2">
                    <a:lumMod val="75000"/>
                  </a:schemeClr>
                </a:solidFill>
                <a:effectLst/>
                <a:latin typeface="Helvetica Neue"/>
              </a:rPr>
              <a:t>万</a:t>
            </a:r>
            <a:r>
              <a:rPr lang="en-US" altLang="zh-CN" sz="1600" b="0" i="0" dirty="0">
                <a:solidFill>
                  <a:schemeClr val="bg2">
                    <a:lumMod val="75000"/>
                  </a:schemeClr>
                </a:solidFill>
                <a:effectLst/>
                <a:latin typeface="Helvetica Neue"/>
              </a:rPr>
              <a:t>6000</a:t>
            </a:r>
            <a:r>
              <a:rPr lang="zh-CN" altLang="en-US" sz="1600" b="0" i="0" dirty="0">
                <a:solidFill>
                  <a:schemeClr val="bg2">
                    <a:lumMod val="75000"/>
                  </a:schemeClr>
                </a:solidFill>
                <a:effectLst/>
                <a:latin typeface="Helvetica Neue"/>
              </a:rPr>
              <a:t>石头的仓库容量才够但是升</a:t>
            </a:r>
            <a:r>
              <a:rPr lang="en-US" altLang="zh-CN" sz="1600" b="0" i="0" dirty="0">
                <a:solidFill>
                  <a:schemeClr val="bg2">
                    <a:lumMod val="75000"/>
                  </a:schemeClr>
                </a:solidFill>
                <a:effectLst/>
                <a:latin typeface="Helvetica Neue"/>
              </a:rPr>
              <a:t>1</a:t>
            </a:r>
            <a:r>
              <a:rPr lang="zh-CN" altLang="en-US" sz="1600" b="0" i="0" dirty="0">
                <a:solidFill>
                  <a:schemeClr val="bg2">
                    <a:lumMod val="75000"/>
                  </a:schemeClr>
                </a:solidFill>
                <a:effectLst/>
                <a:latin typeface="Helvetica Neue"/>
              </a:rPr>
              <a:t>级仓库又觉得浪费资源没必要，可以在那天凌晨零点刷新式炼场留着等</a:t>
            </a:r>
            <a:r>
              <a:rPr lang="en-US" altLang="zh-CN" sz="1600" b="0" i="0" dirty="0">
                <a:solidFill>
                  <a:schemeClr val="bg2">
                    <a:lumMod val="75000"/>
                  </a:schemeClr>
                </a:solidFill>
                <a:effectLst/>
                <a:latin typeface="Helvetica Neue"/>
              </a:rPr>
              <a:t>12</a:t>
            </a:r>
            <a:r>
              <a:rPr lang="zh-CN" altLang="en-US" sz="1600" b="0" i="0" dirty="0">
                <a:solidFill>
                  <a:schemeClr val="bg2">
                    <a:lumMod val="75000"/>
                  </a:schemeClr>
                </a:solidFill>
                <a:effectLst/>
                <a:latin typeface="Helvetica Neue"/>
              </a:rPr>
              <a:t>级仓库屯满石头就打试炼场爆仓升</a:t>
            </a:r>
            <a:r>
              <a:rPr lang="en-US" altLang="zh-CN" sz="1600" b="0" i="0" dirty="0">
                <a:solidFill>
                  <a:schemeClr val="bg2">
                    <a:lumMod val="75000"/>
                  </a:schemeClr>
                </a:solidFill>
                <a:effectLst/>
                <a:latin typeface="Helvetica Neue"/>
              </a:rPr>
              <a:t>8</a:t>
            </a:r>
            <a:r>
              <a:rPr lang="zh-CN" altLang="en-US" sz="1600" b="0" i="0" dirty="0">
                <a:solidFill>
                  <a:schemeClr val="bg2">
                    <a:lumMod val="75000"/>
                  </a:schemeClr>
                </a:solidFill>
                <a:effectLst/>
                <a:latin typeface="Helvetica Neue"/>
              </a:rPr>
              <a:t>本</a:t>
            </a:r>
            <a:r>
              <a:rPr lang="en-US" altLang="zh-CN" sz="1600" b="0" i="0" dirty="0">
                <a:solidFill>
                  <a:schemeClr val="bg2">
                    <a:lumMod val="75000"/>
                  </a:schemeClr>
                </a:solidFill>
                <a:effectLst/>
                <a:latin typeface="Helvetica Neue"/>
              </a:rPr>
              <a:t>!</a:t>
            </a:r>
            <a:r>
              <a:rPr lang="zh-CN" altLang="en-US" sz="1600" b="0" i="0" dirty="0">
                <a:solidFill>
                  <a:schemeClr val="bg2">
                    <a:lumMod val="75000"/>
                  </a:schemeClr>
                </a:solidFill>
                <a:effectLst/>
                <a:latin typeface="Helvetica Neue"/>
              </a:rPr>
              <a:t>记得木材铁矿就差几万再屯满石头或等石头满才打试炼场爆仓升</a:t>
            </a:r>
            <a:r>
              <a:rPr lang="en-US" altLang="zh-CN" sz="1600" b="0" i="0" dirty="0">
                <a:solidFill>
                  <a:schemeClr val="bg2">
                    <a:lumMod val="75000"/>
                  </a:schemeClr>
                </a:solidFill>
                <a:effectLst/>
                <a:latin typeface="Helvetica Neue"/>
              </a:rPr>
              <a:t>8</a:t>
            </a:r>
            <a:r>
              <a:rPr lang="zh-CN" altLang="en-US" sz="1600" b="0" i="0" dirty="0">
                <a:solidFill>
                  <a:schemeClr val="bg2">
                    <a:lumMod val="75000"/>
                  </a:schemeClr>
                </a:solidFill>
                <a:effectLst/>
                <a:latin typeface="Helvetica Neue"/>
              </a:rPr>
              <a:t>本</a:t>
            </a:r>
            <a:r>
              <a:rPr lang="en-US" altLang="zh-CN" sz="1600" b="0" i="0" dirty="0">
                <a:solidFill>
                  <a:schemeClr val="bg2">
                    <a:lumMod val="75000"/>
                  </a:schemeClr>
                </a:solidFill>
                <a:effectLst/>
                <a:latin typeface="Helvetica Neue"/>
              </a:rPr>
              <a:t>!</a:t>
            </a:r>
            <a:r>
              <a:rPr lang="zh-CN" altLang="en-US" sz="1600" b="0" i="0" dirty="0">
                <a:solidFill>
                  <a:schemeClr val="bg2">
                    <a:lumMod val="75000"/>
                  </a:schemeClr>
                </a:solidFill>
                <a:effectLst/>
                <a:latin typeface="Helvetica Neue"/>
              </a:rPr>
              <a:t>，如果当天试炼场没那关奖励石头那就只能老老实实</a:t>
            </a:r>
            <a:r>
              <a:rPr lang="en-US" altLang="zh-CN" sz="1600" b="0" i="0" dirty="0">
                <a:solidFill>
                  <a:schemeClr val="bg2">
                    <a:lumMod val="75000"/>
                  </a:schemeClr>
                </a:solidFill>
                <a:effectLst/>
                <a:latin typeface="Helvetica Neue"/>
              </a:rPr>
              <a:t>13</a:t>
            </a:r>
            <a:r>
              <a:rPr lang="zh-CN" altLang="en-US" sz="1600" b="0" i="0" dirty="0">
                <a:solidFill>
                  <a:schemeClr val="bg2">
                    <a:lumMod val="75000"/>
                  </a:schemeClr>
                </a:solidFill>
                <a:effectLst/>
                <a:latin typeface="Helvetica Neue"/>
              </a:rPr>
              <a:t>级仓库了</a:t>
            </a:r>
            <a:r>
              <a:rPr lang="en-US" altLang="zh-CN" sz="1600" b="0" i="0" dirty="0">
                <a:solidFill>
                  <a:schemeClr val="bg2">
                    <a:lumMod val="75000"/>
                  </a:schemeClr>
                </a:solidFill>
                <a:effectLst/>
                <a:latin typeface="Helvetica Neue"/>
              </a:rPr>
              <a:t>!</a:t>
            </a:r>
            <a:endParaRPr lang="zh-CN" altLang="en-US" sz="1600" dirty="0">
              <a:solidFill>
                <a:schemeClr val="bg2">
                  <a:lumMod val="75000"/>
                </a:schemeClr>
              </a:solidFill>
            </a:endParaRPr>
          </a:p>
        </p:txBody>
      </p:sp>
      <p:sp>
        <p:nvSpPr>
          <p:cNvPr id="4" name="标题 1">
            <a:extLst>
              <a:ext uri="{FF2B5EF4-FFF2-40B4-BE49-F238E27FC236}">
                <a16:creationId xmlns:a16="http://schemas.microsoft.com/office/drawing/2014/main" id="{4129F47C-835B-4627-A341-8A41C33FE17A}"/>
              </a:ext>
            </a:extLst>
          </p:cNvPr>
          <p:cNvSpPr txBox="1">
            <a:spLocks/>
          </p:cNvSpPr>
          <p:nvPr/>
        </p:nvSpPr>
        <p:spPr>
          <a:xfrm>
            <a:off x="4824152" y="517525"/>
            <a:ext cx="66820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爆仓指南</a:t>
            </a:r>
          </a:p>
        </p:txBody>
      </p:sp>
    </p:spTree>
    <p:extLst>
      <p:ext uri="{BB962C8B-B14F-4D97-AF65-F5344CB8AC3E}">
        <p14:creationId xmlns:p14="http://schemas.microsoft.com/office/powerpoint/2010/main" val="3478485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B5F840-6C4C-4AC2-923D-5754B4D4028C}"/>
              </a:ext>
            </a:extLst>
          </p:cNvPr>
          <p:cNvSpPr>
            <a:spLocks noGrp="1"/>
          </p:cNvSpPr>
          <p:nvPr>
            <p:ph type="title"/>
          </p:nvPr>
        </p:nvSpPr>
        <p:spPr>
          <a:xfrm>
            <a:off x="4671752" y="365125"/>
            <a:ext cx="6682047" cy="1325563"/>
          </a:xfrm>
        </p:spPr>
        <p:txBody>
          <a:bodyPr>
            <a:normAutofit/>
          </a:body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土地难度表</a:t>
            </a:r>
          </a:p>
        </p:txBody>
      </p:sp>
      <p:graphicFrame>
        <p:nvGraphicFramePr>
          <p:cNvPr id="5" name="表格 9">
            <a:extLst>
              <a:ext uri="{FF2B5EF4-FFF2-40B4-BE49-F238E27FC236}">
                <a16:creationId xmlns:a16="http://schemas.microsoft.com/office/drawing/2014/main" id="{E4E6286B-7C39-4D49-B3E3-96C40D7C684B}"/>
              </a:ext>
            </a:extLst>
          </p:cNvPr>
          <p:cNvGraphicFramePr>
            <a:graphicFrameLocks noGrp="1"/>
          </p:cNvGraphicFramePr>
          <p:nvPr>
            <p:extLst>
              <p:ext uri="{D42A27DB-BD31-4B8C-83A1-F6EECF244321}">
                <p14:modId xmlns:p14="http://schemas.microsoft.com/office/powerpoint/2010/main" val="3400156459"/>
              </p:ext>
            </p:extLst>
          </p:nvPr>
        </p:nvGraphicFramePr>
        <p:xfrm>
          <a:off x="6325298" y="2516697"/>
          <a:ext cx="4898772" cy="3165184"/>
        </p:xfrm>
        <a:graphic>
          <a:graphicData uri="http://schemas.openxmlformats.org/drawingml/2006/table">
            <a:tbl>
              <a:tblPr firstRow="1" bandRow="1">
                <a:tableStyleId>{5DA37D80-6434-44D0-A028-1B22A696006F}</a:tableStyleId>
              </a:tblPr>
              <a:tblGrid>
                <a:gridCol w="555280">
                  <a:extLst>
                    <a:ext uri="{9D8B030D-6E8A-4147-A177-3AD203B41FA5}">
                      <a16:colId xmlns:a16="http://schemas.microsoft.com/office/drawing/2014/main" val="3998605268"/>
                    </a:ext>
                  </a:extLst>
                </a:gridCol>
                <a:gridCol w="1085873">
                  <a:extLst>
                    <a:ext uri="{9D8B030D-6E8A-4147-A177-3AD203B41FA5}">
                      <a16:colId xmlns:a16="http://schemas.microsoft.com/office/drawing/2014/main" val="2462829968"/>
                    </a:ext>
                  </a:extLst>
                </a:gridCol>
                <a:gridCol w="1085873">
                  <a:extLst>
                    <a:ext uri="{9D8B030D-6E8A-4147-A177-3AD203B41FA5}">
                      <a16:colId xmlns:a16="http://schemas.microsoft.com/office/drawing/2014/main" val="1950212091"/>
                    </a:ext>
                  </a:extLst>
                </a:gridCol>
                <a:gridCol w="1085873">
                  <a:extLst>
                    <a:ext uri="{9D8B030D-6E8A-4147-A177-3AD203B41FA5}">
                      <a16:colId xmlns:a16="http://schemas.microsoft.com/office/drawing/2014/main" val="47062223"/>
                    </a:ext>
                  </a:extLst>
                </a:gridCol>
                <a:gridCol w="1085873">
                  <a:extLst>
                    <a:ext uri="{9D8B030D-6E8A-4147-A177-3AD203B41FA5}">
                      <a16:colId xmlns:a16="http://schemas.microsoft.com/office/drawing/2014/main" val="2817298015"/>
                    </a:ext>
                  </a:extLst>
                </a:gridCol>
              </a:tblGrid>
              <a:tr h="293875">
                <a:tc>
                  <a:txBody>
                    <a:bodyPr/>
                    <a:lstStyle/>
                    <a:p>
                      <a:pPr algn="ctr"/>
                      <a:endParaRPr lang="zh-CN" altLang="en-US" sz="1400" kern="1200" dirty="0">
                        <a:solidFill>
                          <a:srgbClr val="FFC000"/>
                        </a:solidFill>
                        <a:latin typeface="+mn-lt"/>
                        <a:ea typeface="+mn-ea"/>
                        <a:cs typeface="+mn-cs"/>
                      </a:endParaRPr>
                    </a:p>
                  </a:txBody>
                  <a:tcPr/>
                </a:tc>
                <a:tc>
                  <a:txBody>
                    <a:bodyPr/>
                    <a:lstStyle/>
                    <a:p>
                      <a:pPr algn="ctr"/>
                      <a:r>
                        <a:rPr lang="zh-CN" altLang="en-US" sz="1400" kern="1200" dirty="0">
                          <a:solidFill>
                            <a:srgbClr val="FFC000"/>
                          </a:solidFill>
                          <a:latin typeface="+mn-lt"/>
                          <a:ea typeface="+mn-ea"/>
                          <a:cs typeface="+mn-cs"/>
                        </a:rPr>
                        <a:t>四级地 ↓</a:t>
                      </a:r>
                    </a:p>
                  </a:txBody>
                  <a:tcPr/>
                </a:tc>
                <a:tc>
                  <a:txBody>
                    <a:bodyPr/>
                    <a:lstStyle/>
                    <a:p>
                      <a:pPr algn="ctr"/>
                      <a:r>
                        <a:rPr lang="zh-CN" altLang="en-US" sz="1400" kern="1200" dirty="0">
                          <a:solidFill>
                            <a:srgbClr val="FFC000"/>
                          </a:solidFill>
                          <a:latin typeface="+mn-lt"/>
                          <a:ea typeface="+mn-ea"/>
                          <a:cs typeface="+mn-cs"/>
                        </a:rPr>
                        <a:t>五级地 ↓</a:t>
                      </a:r>
                    </a:p>
                  </a:txBody>
                  <a:tcPr/>
                </a:tc>
                <a:tc>
                  <a:txBody>
                    <a:bodyPr/>
                    <a:lstStyle/>
                    <a:p>
                      <a:pPr algn="ctr"/>
                      <a:r>
                        <a:rPr lang="zh-CN" altLang="en-US" sz="1400" kern="1200" dirty="0">
                          <a:solidFill>
                            <a:srgbClr val="FFC000"/>
                          </a:solidFill>
                          <a:latin typeface="+mn-lt"/>
                          <a:ea typeface="+mn-ea"/>
                          <a:cs typeface="+mn-cs"/>
                        </a:rPr>
                        <a:t>六级地 ↓</a:t>
                      </a:r>
                    </a:p>
                  </a:txBody>
                  <a:tcPr/>
                </a:tc>
                <a:tc>
                  <a:txBody>
                    <a:bodyPr/>
                    <a:lstStyle/>
                    <a:p>
                      <a:pPr algn="ctr"/>
                      <a:r>
                        <a:rPr lang="zh-CN" altLang="en-US" sz="1400" kern="1200" dirty="0">
                          <a:solidFill>
                            <a:srgbClr val="FFC000"/>
                          </a:solidFill>
                          <a:latin typeface="+mn-lt"/>
                          <a:ea typeface="+mn-ea"/>
                          <a:cs typeface="+mn-cs"/>
                        </a:rPr>
                        <a:t>七级地 ↓</a:t>
                      </a:r>
                    </a:p>
                  </a:txBody>
                  <a:tcPr/>
                </a:tc>
                <a:extLst>
                  <a:ext uri="{0D108BD9-81ED-4DB2-BD59-A6C34878D82A}">
                    <a16:rowId xmlns:a16="http://schemas.microsoft.com/office/drawing/2014/main" val="1343097699"/>
                  </a:ext>
                </a:extLst>
              </a:tr>
              <a:tr h="357548">
                <a:tc rowSpan="8">
                  <a:txBody>
                    <a:bodyPr/>
                    <a:lstStyle/>
                    <a:p>
                      <a:pPr algn="ctr"/>
                      <a:r>
                        <a:rPr lang="zh-CN" altLang="en-US" sz="1400" kern="1200" dirty="0">
                          <a:solidFill>
                            <a:schemeClr val="accent2">
                              <a:lumMod val="40000"/>
                              <a:lumOff val="60000"/>
                            </a:schemeClr>
                          </a:solidFill>
                          <a:latin typeface="+mn-lt"/>
                          <a:ea typeface="+mn-ea"/>
                          <a:cs typeface="+mn-cs"/>
                        </a:rPr>
                        <a:t>从上至下</a:t>
                      </a:r>
                      <a:endParaRPr lang="en-US" altLang="zh-CN" sz="1400" kern="1200" dirty="0">
                        <a:solidFill>
                          <a:schemeClr val="accent2">
                            <a:lumMod val="40000"/>
                            <a:lumOff val="60000"/>
                          </a:schemeClr>
                        </a:solidFill>
                        <a:latin typeface="+mn-lt"/>
                        <a:ea typeface="+mn-ea"/>
                        <a:cs typeface="+mn-cs"/>
                      </a:endParaRPr>
                    </a:p>
                    <a:p>
                      <a:pPr algn="ctr"/>
                      <a:r>
                        <a:rPr lang="zh-CN" altLang="en-US" sz="1400" kern="1200" dirty="0">
                          <a:solidFill>
                            <a:schemeClr val="accent2">
                              <a:lumMod val="40000"/>
                              <a:lumOff val="60000"/>
                            </a:schemeClr>
                          </a:solidFill>
                          <a:latin typeface="+mn-lt"/>
                          <a:ea typeface="+mn-ea"/>
                          <a:cs typeface="+mn-cs"/>
                        </a:rPr>
                        <a:t>从易到难</a:t>
                      </a:r>
                    </a:p>
                  </a:txBody>
                  <a:tcPr vert="wordArtVertRtl"/>
                </a:tc>
                <a:tc>
                  <a:txBody>
                    <a:bodyPr/>
                    <a:lstStyle/>
                    <a:p>
                      <a:pPr algn="ctr"/>
                      <a:r>
                        <a:rPr lang="zh-CN" altLang="en-US" sz="1400" dirty="0">
                          <a:solidFill>
                            <a:schemeClr val="accent2">
                              <a:lumMod val="40000"/>
                              <a:lumOff val="60000"/>
                            </a:schemeClr>
                          </a:solidFill>
                        </a:rPr>
                        <a:t>张梁（枪）</a:t>
                      </a:r>
                      <a:endParaRPr lang="zh-CN" altLang="en-US" sz="1400" kern="1200" dirty="0">
                        <a:solidFill>
                          <a:schemeClr val="accent2">
                            <a:lumMod val="40000"/>
                            <a:lumOff val="60000"/>
                          </a:schemeClr>
                        </a:solidFill>
                        <a:latin typeface="+mn-lt"/>
                        <a:ea typeface="+mn-ea"/>
                        <a:cs typeface="+mn-cs"/>
                      </a:endParaRPr>
                    </a:p>
                  </a:txBody>
                  <a:tcPr/>
                </a:tc>
                <a:tc>
                  <a:txBody>
                    <a:bodyPr/>
                    <a:lstStyle/>
                    <a:p>
                      <a:pPr algn="ctr"/>
                      <a:r>
                        <a:rPr lang="zh-CN" altLang="en-US" sz="1400" dirty="0">
                          <a:solidFill>
                            <a:schemeClr val="accent2">
                              <a:lumMod val="40000"/>
                              <a:lumOff val="60000"/>
                            </a:schemeClr>
                          </a:solidFill>
                        </a:rPr>
                        <a:t>凌操（骑）</a:t>
                      </a:r>
                      <a:endParaRPr lang="zh-CN" altLang="en-US" sz="1400" kern="1200" dirty="0">
                        <a:solidFill>
                          <a:schemeClr val="accent2">
                            <a:lumMod val="40000"/>
                            <a:lumOff val="60000"/>
                          </a:schemeClr>
                        </a:solidFill>
                        <a:latin typeface="+mn-lt"/>
                        <a:ea typeface="+mn-ea"/>
                        <a:cs typeface="+mn-cs"/>
                      </a:endParaRPr>
                    </a:p>
                  </a:txBody>
                  <a:tcPr/>
                </a:tc>
                <a:tc>
                  <a:txBody>
                    <a:bodyPr/>
                    <a:lstStyle/>
                    <a:p>
                      <a:pPr algn="ctr"/>
                      <a:r>
                        <a:rPr lang="zh-CN" altLang="en-US" sz="1400" dirty="0">
                          <a:solidFill>
                            <a:schemeClr val="accent2">
                              <a:lumMod val="40000"/>
                              <a:lumOff val="60000"/>
                            </a:schemeClr>
                          </a:solidFill>
                        </a:rPr>
                        <a:t>张宝（盾）</a:t>
                      </a:r>
                      <a:endParaRPr lang="zh-CN" altLang="en-US" sz="1400" kern="1200" dirty="0">
                        <a:solidFill>
                          <a:schemeClr val="accent2">
                            <a:lumMod val="40000"/>
                            <a:lumOff val="60000"/>
                          </a:schemeClr>
                        </a:solidFill>
                        <a:latin typeface="+mn-lt"/>
                        <a:ea typeface="+mn-ea"/>
                        <a:cs typeface="+mn-cs"/>
                      </a:endParaRPr>
                    </a:p>
                  </a:txBody>
                  <a:tcPr/>
                </a:tc>
                <a:tc>
                  <a:txBody>
                    <a:bodyPr/>
                    <a:lstStyle/>
                    <a:p>
                      <a:pPr algn="ctr"/>
                      <a:r>
                        <a:rPr lang="zh-CN" altLang="en-US" sz="1400" dirty="0">
                          <a:solidFill>
                            <a:schemeClr val="accent2">
                              <a:lumMod val="40000"/>
                              <a:lumOff val="60000"/>
                            </a:schemeClr>
                          </a:solidFill>
                        </a:rPr>
                        <a:t>关羽（枪）</a:t>
                      </a:r>
                      <a:endParaRPr lang="zh-CN" altLang="en-US" sz="1400" kern="1200" dirty="0">
                        <a:solidFill>
                          <a:schemeClr val="accent2">
                            <a:lumMod val="40000"/>
                            <a:lumOff val="60000"/>
                          </a:schemeClr>
                        </a:solidFill>
                        <a:latin typeface="+mn-lt"/>
                        <a:ea typeface="+mn-ea"/>
                        <a:cs typeface="+mn-cs"/>
                      </a:endParaRPr>
                    </a:p>
                  </a:txBody>
                  <a:tcPr/>
                </a:tc>
                <a:extLst>
                  <a:ext uri="{0D108BD9-81ED-4DB2-BD59-A6C34878D82A}">
                    <a16:rowId xmlns:a16="http://schemas.microsoft.com/office/drawing/2014/main" val="532177025"/>
                  </a:ext>
                </a:extLst>
              </a:tr>
              <a:tr h="357548">
                <a:tc vMerge="1">
                  <a:txBody>
                    <a:bodyPr/>
                    <a:lstStyle/>
                    <a:p>
                      <a:pPr algn="ctr"/>
                      <a:endParaRPr lang="zh-CN" altLang="en-US" sz="1800" kern="1200" dirty="0">
                        <a:solidFill>
                          <a:schemeClr val="accent2">
                            <a:lumMod val="40000"/>
                            <a:lumOff val="60000"/>
                          </a:schemeClr>
                        </a:solidFill>
                        <a:latin typeface="+mn-lt"/>
                        <a:ea typeface="+mn-ea"/>
                        <a:cs typeface="+mn-cs"/>
                      </a:endParaRPr>
                    </a:p>
                  </a:txBody>
                  <a:tcPr/>
                </a:tc>
                <a:tc>
                  <a:txBody>
                    <a:bodyPr/>
                    <a:lstStyle/>
                    <a:p>
                      <a:pPr algn="ctr"/>
                      <a:r>
                        <a:rPr lang="zh-CN" altLang="en-US" sz="1400" dirty="0">
                          <a:solidFill>
                            <a:schemeClr val="accent2">
                              <a:lumMod val="40000"/>
                              <a:lumOff val="60000"/>
                            </a:schemeClr>
                          </a:solidFill>
                        </a:rPr>
                        <a:t>凌操（骑）</a:t>
                      </a:r>
                      <a:endParaRPr lang="zh-CN" altLang="en-US" sz="1400" kern="1200" dirty="0">
                        <a:solidFill>
                          <a:schemeClr val="accent2">
                            <a:lumMod val="40000"/>
                            <a:lumOff val="60000"/>
                          </a:schemeClr>
                        </a:solidFill>
                        <a:latin typeface="+mn-lt"/>
                        <a:ea typeface="+mn-ea"/>
                        <a:cs typeface="+mn-cs"/>
                      </a:endParaRPr>
                    </a:p>
                  </a:txBody>
                  <a:tcPr/>
                </a:tc>
                <a:tc>
                  <a:txBody>
                    <a:bodyPr/>
                    <a:lstStyle/>
                    <a:p>
                      <a:pPr algn="ctr"/>
                      <a:r>
                        <a:rPr lang="zh-CN" altLang="en-US" sz="1400" dirty="0">
                          <a:solidFill>
                            <a:schemeClr val="accent2">
                              <a:lumMod val="40000"/>
                              <a:lumOff val="60000"/>
                            </a:schemeClr>
                          </a:solidFill>
                        </a:rPr>
                        <a:t>张梁（枪）</a:t>
                      </a:r>
                      <a:endParaRPr lang="zh-CN" altLang="en-US" sz="1400" kern="1200" dirty="0">
                        <a:solidFill>
                          <a:schemeClr val="accent2">
                            <a:lumMod val="40000"/>
                            <a:lumOff val="60000"/>
                          </a:schemeClr>
                        </a:solidFill>
                        <a:latin typeface="+mn-lt"/>
                        <a:ea typeface="+mn-ea"/>
                        <a:cs typeface="+mn-cs"/>
                      </a:endParaRPr>
                    </a:p>
                  </a:txBody>
                  <a:tcPr/>
                </a:tc>
                <a:tc>
                  <a:txBody>
                    <a:bodyPr/>
                    <a:lstStyle/>
                    <a:p>
                      <a:pPr algn="ctr"/>
                      <a:r>
                        <a:rPr lang="zh-CN" altLang="en-US" sz="1400" dirty="0">
                          <a:solidFill>
                            <a:schemeClr val="accent2">
                              <a:lumMod val="40000"/>
                              <a:lumOff val="60000"/>
                            </a:schemeClr>
                          </a:solidFill>
                        </a:rPr>
                        <a:t>朱恒（骑）</a:t>
                      </a:r>
                      <a:endParaRPr lang="zh-CN" altLang="en-US" sz="1400" kern="1200" dirty="0">
                        <a:solidFill>
                          <a:schemeClr val="accent2">
                            <a:lumMod val="40000"/>
                            <a:lumOff val="60000"/>
                          </a:schemeClr>
                        </a:solidFill>
                        <a:latin typeface="+mn-lt"/>
                        <a:ea typeface="+mn-ea"/>
                        <a:cs typeface="+mn-cs"/>
                      </a:endParaRPr>
                    </a:p>
                  </a:txBody>
                  <a:tcPr/>
                </a:tc>
                <a:tc>
                  <a:txBody>
                    <a:bodyPr/>
                    <a:lstStyle/>
                    <a:p>
                      <a:pPr algn="ctr"/>
                      <a:r>
                        <a:rPr lang="zh-CN" altLang="en-US" sz="1400" dirty="0">
                          <a:solidFill>
                            <a:schemeClr val="accent2">
                              <a:lumMod val="40000"/>
                              <a:lumOff val="60000"/>
                            </a:schemeClr>
                          </a:solidFill>
                        </a:rPr>
                        <a:t>周瑜（弓）</a:t>
                      </a:r>
                      <a:endParaRPr lang="zh-CN" altLang="en-US" sz="1400" kern="1200" dirty="0">
                        <a:solidFill>
                          <a:schemeClr val="accent2">
                            <a:lumMod val="40000"/>
                            <a:lumOff val="60000"/>
                          </a:schemeClr>
                        </a:solidFill>
                        <a:latin typeface="+mn-lt"/>
                        <a:ea typeface="+mn-ea"/>
                        <a:cs typeface="+mn-cs"/>
                      </a:endParaRPr>
                    </a:p>
                  </a:txBody>
                  <a:tcPr/>
                </a:tc>
                <a:extLst>
                  <a:ext uri="{0D108BD9-81ED-4DB2-BD59-A6C34878D82A}">
                    <a16:rowId xmlns:a16="http://schemas.microsoft.com/office/drawing/2014/main" val="214406540"/>
                  </a:ext>
                </a:extLst>
              </a:tr>
              <a:tr h="357548">
                <a:tc vMerge="1">
                  <a:txBody>
                    <a:bodyPr/>
                    <a:lstStyle/>
                    <a:p>
                      <a:pPr algn="ctr"/>
                      <a:endParaRPr lang="zh-CN" altLang="en-US" sz="1800" kern="1200" dirty="0">
                        <a:solidFill>
                          <a:schemeClr val="accent2">
                            <a:lumMod val="40000"/>
                            <a:lumOff val="60000"/>
                          </a:schemeClr>
                        </a:solidFill>
                        <a:latin typeface="+mn-lt"/>
                        <a:ea typeface="+mn-ea"/>
                        <a:cs typeface="+mn-cs"/>
                      </a:endParaRPr>
                    </a:p>
                  </a:txBody>
                  <a:tcPr/>
                </a:tc>
                <a:tc>
                  <a:txBody>
                    <a:bodyPr/>
                    <a:lstStyle/>
                    <a:p>
                      <a:pPr algn="ctr"/>
                      <a:r>
                        <a:rPr lang="zh-CN" altLang="en-US" sz="1400" dirty="0">
                          <a:solidFill>
                            <a:schemeClr val="accent2">
                              <a:lumMod val="40000"/>
                              <a:lumOff val="60000"/>
                            </a:schemeClr>
                          </a:solidFill>
                        </a:rPr>
                        <a:t>郭汜（骑）</a:t>
                      </a:r>
                      <a:endParaRPr lang="zh-CN" altLang="en-US" sz="1400" kern="1200" dirty="0">
                        <a:solidFill>
                          <a:schemeClr val="accent2">
                            <a:lumMod val="40000"/>
                            <a:lumOff val="60000"/>
                          </a:schemeClr>
                        </a:solidFill>
                        <a:latin typeface="+mn-lt"/>
                        <a:ea typeface="+mn-ea"/>
                        <a:cs typeface="+mn-cs"/>
                      </a:endParaRPr>
                    </a:p>
                  </a:txBody>
                  <a:tcPr/>
                </a:tc>
                <a:tc>
                  <a:txBody>
                    <a:bodyPr/>
                    <a:lstStyle/>
                    <a:p>
                      <a:pPr algn="ctr"/>
                      <a:r>
                        <a:rPr lang="zh-CN" altLang="en-US" sz="1400" dirty="0">
                          <a:solidFill>
                            <a:schemeClr val="accent2">
                              <a:lumMod val="40000"/>
                              <a:lumOff val="60000"/>
                            </a:schemeClr>
                          </a:solidFill>
                        </a:rPr>
                        <a:t>蒋钦（弓）</a:t>
                      </a:r>
                      <a:endParaRPr lang="zh-CN" altLang="en-US" sz="1400" kern="1200" dirty="0">
                        <a:solidFill>
                          <a:schemeClr val="accent2">
                            <a:lumMod val="40000"/>
                            <a:lumOff val="60000"/>
                          </a:schemeClr>
                        </a:solidFill>
                        <a:latin typeface="+mn-lt"/>
                        <a:ea typeface="+mn-ea"/>
                        <a:cs typeface="+mn-cs"/>
                      </a:endParaRPr>
                    </a:p>
                  </a:txBody>
                  <a:tcPr/>
                </a:tc>
                <a:tc>
                  <a:txBody>
                    <a:bodyPr/>
                    <a:lstStyle/>
                    <a:p>
                      <a:pPr algn="ctr"/>
                      <a:r>
                        <a:rPr lang="zh-CN" altLang="en-US" sz="1400" dirty="0">
                          <a:solidFill>
                            <a:schemeClr val="accent2">
                              <a:lumMod val="40000"/>
                              <a:lumOff val="60000"/>
                            </a:schemeClr>
                          </a:solidFill>
                        </a:rPr>
                        <a:t>韩当（弓）</a:t>
                      </a:r>
                      <a:endParaRPr lang="zh-CN" altLang="en-US" sz="1400" kern="1200" dirty="0">
                        <a:solidFill>
                          <a:schemeClr val="accent2">
                            <a:lumMod val="40000"/>
                            <a:lumOff val="60000"/>
                          </a:schemeClr>
                        </a:solidFill>
                        <a:latin typeface="+mn-lt"/>
                        <a:ea typeface="+mn-ea"/>
                        <a:cs typeface="+mn-cs"/>
                      </a:endParaRPr>
                    </a:p>
                  </a:txBody>
                  <a:tcPr/>
                </a:tc>
                <a:tc>
                  <a:txBody>
                    <a:bodyPr/>
                    <a:lstStyle/>
                    <a:p>
                      <a:pPr algn="ctr"/>
                      <a:r>
                        <a:rPr lang="zh-CN" altLang="en-US" sz="1400" dirty="0">
                          <a:solidFill>
                            <a:schemeClr val="accent2">
                              <a:lumMod val="40000"/>
                              <a:lumOff val="60000"/>
                            </a:schemeClr>
                          </a:solidFill>
                        </a:rPr>
                        <a:t>张角（盾）</a:t>
                      </a:r>
                      <a:endParaRPr lang="zh-CN" altLang="en-US" sz="1400" kern="1200" dirty="0">
                        <a:solidFill>
                          <a:schemeClr val="accent2">
                            <a:lumMod val="40000"/>
                            <a:lumOff val="60000"/>
                          </a:schemeClr>
                        </a:solidFill>
                        <a:latin typeface="+mn-lt"/>
                        <a:ea typeface="+mn-ea"/>
                        <a:cs typeface="+mn-cs"/>
                      </a:endParaRPr>
                    </a:p>
                  </a:txBody>
                  <a:tcPr/>
                </a:tc>
                <a:extLst>
                  <a:ext uri="{0D108BD9-81ED-4DB2-BD59-A6C34878D82A}">
                    <a16:rowId xmlns:a16="http://schemas.microsoft.com/office/drawing/2014/main" val="722682144"/>
                  </a:ext>
                </a:extLst>
              </a:tr>
              <a:tr h="357548">
                <a:tc vMerge="1">
                  <a:txBody>
                    <a:bodyPr/>
                    <a:lstStyle/>
                    <a:p>
                      <a:pPr algn="ctr"/>
                      <a:endParaRPr lang="zh-CN" altLang="en-US" sz="1800" kern="1200" dirty="0">
                        <a:solidFill>
                          <a:schemeClr val="accent2">
                            <a:lumMod val="40000"/>
                            <a:lumOff val="60000"/>
                          </a:schemeClr>
                        </a:solidFill>
                        <a:latin typeface="+mn-lt"/>
                        <a:ea typeface="+mn-ea"/>
                        <a:cs typeface="+mn-cs"/>
                      </a:endParaRPr>
                    </a:p>
                  </a:txBody>
                  <a:tcPr/>
                </a:tc>
                <a:tc>
                  <a:txBody>
                    <a:bodyPr/>
                    <a:lstStyle/>
                    <a:p>
                      <a:pPr algn="ctr"/>
                      <a:r>
                        <a:rPr lang="zh-CN" altLang="en-US" sz="1400" dirty="0">
                          <a:solidFill>
                            <a:schemeClr val="accent2">
                              <a:lumMod val="40000"/>
                              <a:lumOff val="60000"/>
                            </a:schemeClr>
                          </a:solidFill>
                        </a:rPr>
                        <a:t>蒋钦（弓）</a:t>
                      </a:r>
                      <a:endParaRPr lang="zh-CN" altLang="en-US" sz="1400" kern="1200" dirty="0">
                        <a:solidFill>
                          <a:schemeClr val="accent2">
                            <a:lumMod val="40000"/>
                            <a:lumOff val="60000"/>
                          </a:schemeClr>
                        </a:solidFill>
                        <a:latin typeface="+mn-lt"/>
                        <a:ea typeface="+mn-ea"/>
                        <a:cs typeface="+mn-cs"/>
                      </a:endParaRPr>
                    </a:p>
                  </a:txBody>
                  <a:tcPr/>
                </a:tc>
                <a:tc>
                  <a:txBody>
                    <a:bodyPr/>
                    <a:lstStyle/>
                    <a:p>
                      <a:pPr algn="ctr"/>
                      <a:r>
                        <a:rPr lang="zh-CN" altLang="en-US" sz="1400" dirty="0">
                          <a:solidFill>
                            <a:schemeClr val="accent2">
                              <a:lumMod val="40000"/>
                              <a:lumOff val="60000"/>
                            </a:schemeClr>
                          </a:solidFill>
                        </a:rPr>
                        <a:t>陈武（盾）</a:t>
                      </a:r>
                      <a:endParaRPr lang="zh-CN" altLang="en-US" sz="1400" kern="1200" dirty="0">
                        <a:solidFill>
                          <a:schemeClr val="accent2">
                            <a:lumMod val="40000"/>
                            <a:lumOff val="60000"/>
                          </a:schemeClr>
                        </a:solidFill>
                        <a:latin typeface="+mn-lt"/>
                        <a:ea typeface="+mn-ea"/>
                        <a:cs typeface="+mn-cs"/>
                      </a:endParaRPr>
                    </a:p>
                  </a:txBody>
                  <a:tcPr/>
                </a:tc>
                <a:tc>
                  <a:txBody>
                    <a:bodyPr/>
                    <a:lstStyle/>
                    <a:p>
                      <a:pPr algn="ctr"/>
                      <a:r>
                        <a:rPr lang="zh-CN" altLang="en-US" sz="1400" dirty="0">
                          <a:solidFill>
                            <a:schemeClr val="accent2">
                              <a:lumMod val="40000"/>
                              <a:lumOff val="60000"/>
                            </a:schemeClr>
                          </a:solidFill>
                        </a:rPr>
                        <a:t>朱治（弓）</a:t>
                      </a:r>
                      <a:endParaRPr lang="zh-CN" altLang="en-US" sz="1400" kern="1200" dirty="0">
                        <a:solidFill>
                          <a:schemeClr val="accent2">
                            <a:lumMod val="40000"/>
                            <a:lumOff val="60000"/>
                          </a:schemeClr>
                        </a:solidFill>
                        <a:latin typeface="+mn-lt"/>
                        <a:ea typeface="+mn-ea"/>
                        <a:cs typeface="+mn-cs"/>
                      </a:endParaRPr>
                    </a:p>
                  </a:txBody>
                  <a:tcPr/>
                </a:tc>
                <a:tc>
                  <a:txBody>
                    <a:bodyPr/>
                    <a:lstStyle/>
                    <a:p>
                      <a:pPr algn="ctr"/>
                      <a:r>
                        <a:rPr lang="zh-CN" altLang="en-US" sz="1400" dirty="0">
                          <a:solidFill>
                            <a:schemeClr val="accent2">
                              <a:lumMod val="40000"/>
                              <a:lumOff val="60000"/>
                            </a:schemeClr>
                          </a:solidFill>
                        </a:rPr>
                        <a:t>司马懿（盾）</a:t>
                      </a:r>
                      <a:endParaRPr lang="zh-CN" altLang="en-US" sz="1400" kern="1200" dirty="0">
                        <a:solidFill>
                          <a:schemeClr val="accent2">
                            <a:lumMod val="40000"/>
                            <a:lumOff val="60000"/>
                          </a:schemeClr>
                        </a:solidFill>
                        <a:latin typeface="+mn-lt"/>
                        <a:ea typeface="+mn-ea"/>
                        <a:cs typeface="+mn-cs"/>
                      </a:endParaRPr>
                    </a:p>
                  </a:txBody>
                  <a:tcPr/>
                </a:tc>
                <a:extLst>
                  <a:ext uri="{0D108BD9-81ED-4DB2-BD59-A6C34878D82A}">
                    <a16:rowId xmlns:a16="http://schemas.microsoft.com/office/drawing/2014/main" val="44358023"/>
                  </a:ext>
                </a:extLst>
              </a:tr>
              <a:tr h="357548">
                <a:tc vMerge="1">
                  <a:txBody>
                    <a:bodyPr/>
                    <a:lstStyle/>
                    <a:p>
                      <a:pPr algn="ctr"/>
                      <a:endParaRPr lang="zh-CN" altLang="en-US" sz="1800" kern="1200" dirty="0">
                        <a:solidFill>
                          <a:schemeClr val="accent2">
                            <a:lumMod val="40000"/>
                            <a:lumOff val="60000"/>
                          </a:schemeClr>
                        </a:solidFill>
                        <a:latin typeface="+mn-lt"/>
                        <a:ea typeface="+mn-ea"/>
                        <a:cs typeface="+mn-cs"/>
                      </a:endParaRPr>
                    </a:p>
                  </a:txBody>
                  <a:tcPr/>
                </a:tc>
                <a:tc>
                  <a:txBody>
                    <a:bodyPr/>
                    <a:lstStyle/>
                    <a:p>
                      <a:pPr algn="ctr"/>
                      <a:r>
                        <a:rPr lang="zh-CN" altLang="en-US" sz="1400" dirty="0">
                          <a:solidFill>
                            <a:schemeClr val="accent2">
                              <a:lumMod val="40000"/>
                              <a:lumOff val="60000"/>
                            </a:schemeClr>
                          </a:solidFill>
                        </a:rPr>
                        <a:t>曹彰（盾）</a:t>
                      </a:r>
                      <a:endParaRPr lang="zh-CN" altLang="en-US" sz="1400" kern="1200" dirty="0">
                        <a:solidFill>
                          <a:schemeClr val="accent2">
                            <a:lumMod val="40000"/>
                            <a:lumOff val="60000"/>
                          </a:schemeClr>
                        </a:solidFill>
                        <a:latin typeface="+mn-lt"/>
                        <a:ea typeface="+mn-ea"/>
                        <a:cs typeface="+mn-cs"/>
                      </a:endParaRPr>
                    </a:p>
                  </a:txBody>
                  <a:tcPr/>
                </a:tc>
                <a:tc>
                  <a:txBody>
                    <a:bodyPr/>
                    <a:lstStyle/>
                    <a:p>
                      <a:pPr algn="ctr"/>
                      <a:r>
                        <a:rPr lang="zh-CN" altLang="en-US" sz="1400" dirty="0">
                          <a:solidFill>
                            <a:schemeClr val="accent2">
                              <a:lumMod val="40000"/>
                              <a:lumOff val="60000"/>
                            </a:schemeClr>
                          </a:solidFill>
                        </a:rPr>
                        <a:t>曹洪（枪）</a:t>
                      </a:r>
                      <a:endParaRPr lang="zh-CN" altLang="en-US" sz="1400" kern="1200" dirty="0">
                        <a:solidFill>
                          <a:schemeClr val="accent2">
                            <a:lumMod val="40000"/>
                            <a:lumOff val="60000"/>
                          </a:schemeClr>
                        </a:solidFill>
                        <a:latin typeface="+mn-lt"/>
                        <a:ea typeface="+mn-ea"/>
                        <a:cs typeface="+mn-cs"/>
                      </a:endParaRPr>
                    </a:p>
                  </a:txBody>
                  <a:tcPr/>
                </a:tc>
                <a:tc>
                  <a:txBody>
                    <a:bodyPr/>
                    <a:lstStyle/>
                    <a:p>
                      <a:pPr algn="ctr"/>
                      <a:r>
                        <a:rPr lang="zh-CN" altLang="en-US" sz="1400" dirty="0">
                          <a:solidFill>
                            <a:schemeClr val="accent2">
                              <a:lumMod val="40000"/>
                              <a:lumOff val="60000"/>
                            </a:schemeClr>
                          </a:solidFill>
                        </a:rPr>
                        <a:t>郭淮（盾）</a:t>
                      </a:r>
                      <a:endParaRPr lang="zh-CN" altLang="en-US" sz="1400" kern="1200" dirty="0">
                        <a:solidFill>
                          <a:schemeClr val="accent2">
                            <a:lumMod val="40000"/>
                            <a:lumOff val="60000"/>
                          </a:schemeClr>
                        </a:solidFill>
                        <a:latin typeface="+mn-lt"/>
                        <a:ea typeface="+mn-ea"/>
                        <a:cs typeface="+mn-cs"/>
                      </a:endParaRPr>
                    </a:p>
                  </a:txBody>
                  <a:tcPr/>
                </a:tc>
                <a:tc>
                  <a:txBody>
                    <a:bodyPr/>
                    <a:lstStyle/>
                    <a:p>
                      <a:pPr algn="ctr"/>
                      <a:r>
                        <a:rPr lang="zh-CN" altLang="en-US" sz="1400" dirty="0">
                          <a:solidFill>
                            <a:schemeClr val="accent2">
                              <a:lumMod val="40000"/>
                              <a:lumOff val="60000"/>
                            </a:schemeClr>
                          </a:solidFill>
                        </a:rPr>
                        <a:t>李儒（骑）</a:t>
                      </a:r>
                      <a:endParaRPr lang="zh-CN" altLang="en-US" sz="1400" kern="1200" dirty="0">
                        <a:solidFill>
                          <a:schemeClr val="accent2">
                            <a:lumMod val="40000"/>
                            <a:lumOff val="60000"/>
                          </a:schemeClr>
                        </a:solidFill>
                        <a:latin typeface="+mn-lt"/>
                        <a:ea typeface="+mn-ea"/>
                        <a:cs typeface="+mn-cs"/>
                      </a:endParaRPr>
                    </a:p>
                  </a:txBody>
                  <a:tcPr/>
                </a:tc>
                <a:extLst>
                  <a:ext uri="{0D108BD9-81ED-4DB2-BD59-A6C34878D82A}">
                    <a16:rowId xmlns:a16="http://schemas.microsoft.com/office/drawing/2014/main" val="1994942183"/>
                  </a:ext>
                </a:extLst>
              </a:tr>
              <a:tr h="357548">
                <a:tc vMerge="1">
                  <a:txBody>
                    <a:bodyPr/>
                    <a:lstStyle/>
                    <a:p>
                      <a:pPr algn="ctr"/>
                      <a:endParaRPr lang="zh-CN" altLang="en-US" sz="1800" kern="1200" dirty="0">
                        <a:solidFill>
                          <a:srgbClr val="FF0000"/>
                        </a:solidFill>
                        <a:latin typeface="+mn-lt"/>
                        <a:ea typeface="+mn-ea"/>
                        <a:cs typeface="+mn-cs"/>
                      </a:endParaRPr>
                    </a:p>
                  </a:txBody>
                  <a:tcPr/>
                </a:tc>
                <a:tc>
                  <a:txBody>
                    <a:bodyPr/>
                    <a:lstStyle/>
                    <a:p>
                      <a:pPr algn="ctr"/>
                      <a:r>
                        <a:rPr lang="zh-CN" altLang="en-US" sz="1400" dirty="0">
                          <a:solidFill>
                            <a:srgbClr val="FFC000"/>
                          </a:solidFill>
                        </a:rPr>
                        <a:t>朱恒（枪）</a:t>
                      </a:r>
                      <a:endParaRPr lang="zh-CN" altLang="en-US" sz="1400" kern="1200" dirty="0">
                        <a:solidFill>
                          <a:srgbClr val="FFC000"/>
                        </a:solidFill>
                        <a:latin typeface="+mn-lt"/>
                        <a:ea typeface="+mn-ea"/>
                        <a:cs typeface="+mn-cs"/>
                      </a:endParaRPr>
                    </a:p>
                  </a:txBody>
                  <a:tcPr/>
                </a:tc>
                <a:tc>
                  <a:txBody>
                    <a:bodyPr/>
                    <a:lstStyle/>
                    <a:p>
                      <a:pPr algn="ctr"/>
                      <a:r>
                        <a:rPr lang="zh-CN" altLang="en-US" sz="1400" dirty="0">
                          <a:solidFill>
                            <a:srgbClr val="FFC000"/>
                          </a:solidFill>
                        </a:rPr>
                        <a:t>李傕（骑）</a:t>
                      </a:r>
                      <a:endParaRPr lang="zh-CN" altLang="en-US" sz="1400" kern="1200" dirty="0">
                        <a:solidFill>
                          <a:srgbClr val="FFC000"/>
                        </a:solidFill>
                        <a:latin typeface="+mn-lt"/>
                        <a:ea typeface="+mn-ea"/>
                        <a:cs typeface="+mn-cs"/>
                      </a:endParaRPr>
                    </a:p>
                  </a:txBody>
                  <a:tcPr/>
                </a:tc>
                <a:tc>
                  <a:txBody>
                    <a:bodyPr/>
                    <a:lstStyle/>
                    <a:p>
                      <a:pPr algn="ctr"/>
                      <a:r>
                        <a:rPr lang="zh-CN" altLang="en-US" sz="1400" dirty="0">
                          <a:solidFill>
                            <a:srgbClr val="FFC000"/>
                          </a:solidFill>
                        </a:rPr>
                        <a:t>曹洪（枪）</a:t>
                      </a:r>
                      <a:endParaRPr lang="zh-CN" altLang="en-US" sz="1400" kern="1200" dirty="0">
                        <a:solidFill>
                          <a:srgbClr val="FFC000"/>
                        </a:solidFill>
                        <a:latin typeface="+mn-lt"/>
                        <a:ea typeface="+mn-ea"/>
                        <a:cs typeface="+mn-cs"/>
                      </a:endParaRPr>
                    </a:p>
                  </a:txBody>
                  <a:tcPr/>
                </a:tc>
                <a:tc>
                  <a:txBody>
                    <a:bodyPr/>
                    <a:lstStyle/>
                    <a:p>
                      <a:pPr algn="ctr"/>
                      <a:r>
                        <a:rPr lang="zh-CN" altLang="en-US" sz="1400" dirty="0">
                          <a:solidFill>
                            <a:srgbClr val="FFC000"/>
                          </a:solidFill>
                        </a:rPr>
                        <a:t>黄盖（弓）</a:t>
                      </a:r>
                      <a:endParaRPr lang="zh-CN" altLang="en-US" sz="1400" kern="1200" dirty="0">
                        <a:solidFill>
                          <a:srgbClr val="FFC000"/>
                        </a:solidFill>
                        <a:latin typeface="+mn-lt"/>
                        <a:ea typeface="+mn-ea"/>
                        <a:cs typeface="+mn-cs"/>
                      </a:endParaRPr>
                    </a:p>
                  </a:txBody>
                  <a:tcPr/>
                </a:tc>
                <a:extLst>
                  <a:ext uri="{0D108BD9-81ED-4DB2-BD59-A6C34878D82A}">
                    <a16:rowId xmlns:a16="http://schemas.microsoft.com/office/drawing/2014/main" val="1755974988"/>
                  </a:ext>
                </a:extLst>
              </a:tr>
              <a:tr h="357548">
                <a:tc vMerge="1">
                  <a:txBody>
                    <a:bodyPr/>
                    <a:lstStyle/>
                    <a:p>
                      <a:pPr algn="ctr"/>
                      <a:endParaRPr lang="zh-CN" altLang="en-US" sz="1800" kern="1200" dirty="0">
                        <a:solidFill>
                          <a:srgbClr val="FF0000"/>
                        </a:solidFill>
                        <a:latin typeface="+mn-lt"/>
                        <a:ea typeface="+mn-ea"/>
                        <a:cs typeface="+mn-cs"/>
                      </a:endParaRPr>
                    </a:p>
                  </a:txBody>
                  <a:tcPr/>
                </a:tc>
                <a:tc>
                  <a:txBody>
                    <a:bodyPr/>
                    <a:lstStyle/>
                    <a:p>
                      <a:pPr algn="ctr"/>
                      <a:r>
                        <a:rPr lang="zh-CN" altLang="en-US" sz="1400" dirty="0">
                          <a:solidFill>
                            <a:srgbClr val="FFC000"/>
                          </a:solidFill>
                        </a:rPr>
                        <a:t>黄权（弓）</a:t>
                      </a:r>
                      <a:endParaRPr lang="zh-CN" altLang="en-US" sz="1400" kern="1200" dirty="0">
                        <a:solidFill>
                          <a:srgbClr val="FFC000"/>
                        </a:solidFill>
                        <a:latin typeface="+mn-lt"/>
                        <a:ea typeface="+mn-ea"/>
                        <a:cs typeface="+mn-cs"/>
                      </a:endParaRPr>
                    </a:p>
                  </a:txBody>
                  <a:tcPr/>
                </a:tc>
                <a:tc>
                  <a:txBody>
                    <a:bodyPr/>
                    <a:lstStyle/>
                    <a:p>
                      <a:pPr algn="ctr"/>
                      <a:r>
                        <a:rPr lang="zh-CN" altLang="en-US" sz="1400" dirty="0">
                          <a:solidFill>
                            <a:srgbClr val="FFC000"/>
                          </a:solidFill>
                        </a:rPr>
                        <a:t>黄权（弓）</a:t>
                      </a:r>
                      <a:endParaRPr lang="zh-CN" altLang="en-US" sz="1400" kern="1200" dirty="0">
                        <a:solidFill>
                          <a:srgbClr val="FFC000"/>
                        </a:solidFill>
                        <a:latin typeface="+mn-lt"/>
                        <a:ea typeface="+mn-ea"/>
                        <a:cs typeface="+mn-cs"/>
                      </a:endParaRPr>
                    </a:p>
                  </a:txBody>
                  <a:tcPr/>
                </a:tc>
                <a:tc>
                  <a:txBody>
                    <a:bodyPr/>
                    <a:lstStyle/>
                    <a:p>
                      <a:pPr algn="ctr"/>
                      <a:r>
                        <a:rPr lang="zh-CN" altLang="en-US" sz="1400" dirty="0">
                          <a:solidFill>
                            <a:srgbClr val="FFC000"/>
                          </a:solidFill>
                        </a:rPr>
                        <a:t>丁封（枪）</a:t>
                      </a:r>
                      <a:endParaRPr lang="zh-CN" altLang="en-US" sz="1400" kern="1200" dirty="0">
                        <a:solidFill>
                          <a:srgbClr val="FFC000"/>
                        </a:solidFill>
                        <a:latin typeface="+mn-lt"/>
                        <a:ea typeface="+mn-ea"/>
                        <a:cs typeface="+mn-cs"/>
                      </a:endParaRPr>
                    </a:p>
                  </a:txBody>
                  <a:tcPr/>
                </a:tc>
                <a:tc>
                  <a:txBody>
                    <a:bodyPr/>
                    <a:lstStyle/>
                    <a:p>
                      <a:pPr algn="ctr"/>
                      <a:r>
                        <a:rPr lang="zh-CN" altLang="en-US" sz="1400" dirty="0">
                          <a:solidFill>
                            <a:srgbClr val="FFC000"/>
                          </a:solidFill>
                        </a:rPr>
                        <a:t>张辽（枪）</a:t>
                      </a:r>
                      <a:endParaRPr lang="zh-CN" altLang="en-US" sz="1400" kern="1200" dirty="0">
                        <a:solidFill>
                          <a:srgbClr val="FFC000"/>
                        </a:solidFill>
                        <a:latin typeface="+mn-lt"/>
                        <a:ea typeface="+mn-ea"/>
                        <a:cs typeface="+mn-cs"/>
                      </a:endParaRPr>
                    </a:p>
                  </a:txBody>
                  <a:tcPr/>
                </a:tc>
                <a:extLst>
                  <a:ext uri="{0D108BD9-81ED-4DB2-BD59-A6C34878D82A}">
                    <a16:rowId xmlns:a16="http://schemas.microsoft.com/office/drawing/2014/main" val="848137299"/>
                  </a:ext>
                </a:extLst>
              </a:tr>
              <a:tr h="357548">
                <a:tc vMerge="1">
                  <a:txBody>
                    <a:bodyPr/>
                    <a:lstStyle/>
                    <a:p>
                      <a:pPr algn="ctr"/>
                      <a:endParaRPr lang="zh-CN" altLang="en-US" sz="1800" kern="1200" dirty="0">
                        <a:solidFill>
                          <a:srgbClr val="FF0000"/>
                        </a:solidFill>
                        <a:latin typeface="+mn-lt"/>
                        <a:ea typeface="+mn-ea"/>
                        <a:cs typeface="+mn-cs"/>
                      </a:endParaRPr>
                    </a:p>
                  </a:txBody>
                  <a:tcPr/>
                </a:tc>
                <a:tc>
                  <a:txBody>
                    <a:bodyPr/>
                    <a:lstStyle/>
                    <a:p>
                      <a:pPr algn="ctr"/>
                      <a:r>
                        <a:rPr lang="zh-CN" altLang="en-US" sz="1400" dirty="0">
                          <a:solidFill>
                            <a:srgbClr val="FFC000"/>
                          </a:solidFill>
                        </a:rPr>
                        <a:t>张翼（盾）</a:t>
                      </a:r>
                      <a:endParaRPr lang="zh-CN" altLang="en-US" sz="1400" kern="1200" dirty="0">
                        <a:solidFill>
                          <a:srgbClr val="FFC000"/>
                        </a:solidFill>
                        <a:latin typeface="+mn-lt"/>
                        <a:ea typeface="+mn-ea"/>
                        <a:cs typeface="+mn-cs"/>
                      </a:endParaRPr>
                    </a:p>
                  </a:txBody>
                  <a:tcPr/>
                </a:tc>
                <a:tc>
                  <a:txBody>
                    <a:bodyPr/>
                    <a:lstStyle/>
                    <a:p>
                      <a:pPr algn="ctr"/>
                      <a:r>
                        <a:rPr lang="zh-CN" altLang="en-US" sz="1400" dirty="0">
                          <a:solidFill>
                            <a:srgbClr val="FFC000"/>
                          </a:solidFill>
                        </a:rPr>
                        <a:t>陈娇（盾）</a:t>
                      </a:r>
                      <a:endParaRPr lang="zh-CN" altLang="en-US" sz="1400" kern="1200" dirty="0">
                        <a:solidFill>
                          <a:srgbClr val="FFC000"/>
                        </a:solidFill>
                        <a:latin typeface="+mn-lt"/>
                        <a:ea typeface="+mn-ea"/>
                        <a:cs typeface="+mn-cs"/>
                      </a:endParaRPr>
                    </a:p>
                  </a:txBody>
                  <a:tcPr/>
                </a:tc>
                <a:tc>
                  <a:txBody>
                    <a:bodyPr/>
                    <a:lstStyle/>
                    <a:p>
                      <a:pPr algn="ctr"/>
                      <a:r>
                        <a:rPr lang="zh-CN" altLang="en-US" sz="1400" dirty="0">
                          <a:solidFill>
                            <a:srgbClr val="FFC000"/>
                          </a:solidFill>
                        </a:rPr>
                        <a:t>曹彰（骑）</a:t>
                      </a:r>
                      <a:endParaRPr lang="zh-CN" altLang="en-US" sz="1400" kern="1200" dirty="0">
                        <a:solidFill>
                          <a:srgbClr val="FFC000"/>
                        </a:solidFill>
                        <a:latin typeface="+mn-lt"/>
                        <a:ea typeface="+mn-ea"/>
                        <a:cs typeface="+mn-cs"/>
                      </a:endParaRPr>
                    </a:p>
                  </a:txBody>
                  <a:tcPr/>
                </a:tc>
                <a:tc>
                  <a:txBody>
                    <a:bodyPr/>
                    <a:lstStyle/>
                    <a:p>
                      <a:pPr algn="ctr"/>
                      <a:r>
                        <a:rPr lang="zh-CN" altLang="en-US" sz="1400" dirty="0">
                          <a:solidFill>
                            <a:srgbClr val="FFC000"/>
                          </a:solidFill>
                        </a:rPr>
                        <a:t>贾诩（骑）</a:t>
                      </a:r>
                      <a:endParaRPr lang="zh-CN" altLang="en-US" sz="1400" kern="1200" dirty="0">
                        <a:solidFill>
                          <a:srgbClr val="FFC000"/>
                        </a:solidFill>
                        <a:latin typeface="+mn-lt"/>
                        <a:ea typeface="+mn-ea"/>
                        <a:cs typeface="+mn-cs"/>
                      </a:endParaRPr>
                    </a:p>
                  </a:txBody>
                  <a:tcPr/>
                </a:tc>
                <a:extLst>
                  <a:ext uri="{0D108BD9-81ED-4DB2-BD59-A6C34878D82A}">
                    <a16:rowId xmlns:a16="http://schemas.microsoft.com/office/drawing/2014/main" val="677260510"/>
                  </a:ext>
                </a:extLst>
              </a:tr>
            </a:tbl>
          </a:graphicData>
        </a:graphic>
      </p:graphicFrame>
      <p:sp>
        <p:nvSpPr>
          <p:cNvPr id="6" name="文本框 5">
            <a:extLst>
              <a:ext uri="{FF2B5EF4-FFF2-40B4-BE49-F238E27FC236}">
                <a16:creationId xmlns:a16="http://schemas.microsoft.com/office/drawing/2014/main" id="{B999F857-5E5F-4477-A869-F90A86B45DB1}"/>
              </a:ext>
            </a:extLst>
          </p:cNvPr>
          <p:cNvSpPr txBox="1"/>
          <p:nvPr/>
        </p:nvSpPr>
        <p:spPr>
          <a:xfrm>
            <a:off x="855675" y="2164360"/>
            <a:ext cx="5469623" cy="4278094"/>
          </a:xfrm>
          <a:prstGeom prst="rect">
            <a:avLst/>
          </a:prstGeom>
          <a:noFill/>
        </p:spPr>
        <p:txBody>
          <a:bodyPr wrap="square" rtlCol="0">
            <a:spAutoFit/>
          </a:bodyPr>
          <a:lstStyle/>
          <a:p>
            <a:r>
              <a:rPr lang="en-US" altLang="zh-CN" sz="1400" dirty="0">
                <a:solidFill>
                  <a:srgbClr val="A5A5A5"/>
                </a:solidFill>
              </a:rPr>
              <a:t>PK</a:t>
            </a:r>
            <a:r>
              <a:rPr lang="zh-CN" altLang="en-US" sz="1400" dirty="0">
                <a:solidFill>
                  <a:srgbClr val="A5A5A5"/>
                </a:solidFill>
              </a:rPr>
              <a:t>赛季土地难度又上升一个等级，所以</a:t>
            </a:r>
            <a:r>
              <a:rPr lang="en-US" altLang="zh-CN" sz="1400" dirty="0">
                <a:solidFill>
                  <a:srgbClr val="A5A5A5"/>
                </a:solidFill>
              </a:rPr>
              <a:t>4</a:t>
            </a:r>
            <a:r>
              <a:rPr lang="zh-CN" altLang="en-US" sz="1400" dirty="0">
                <a:solidFill>
                  <a:srgbClr val="A5A5A5"/>
                </a:solidFill>
              </a:rPr>
              <a:t>级地开始要稳扎稳打，开荒就是要求稳，稳就是快！ </a:t>
            </a:r>
            <a:endParaRPr lang="en-US" altLang="zh-CN" sz="1400" dirty="0">
              <a:solidFill>
                <a:srgbClr val="A5A5A5"/>
              </a:solidFill>
            </a:endParaRPr>
          </a:p>
          <a:p>
            <a:pPr lvl="1"/>
            <a:r>
              <a:rPr lang="en-US" altLang="zh-CN" sz="1400" b="1" dirty="0">
                <a:solidFill>
                  <a:srgbClr val="A5A5A5"/>
                </a:solidFill>
              </a:rPr>
              <a:t>7</a:t>
            </a:r>
            <a:r>
              <a:rPr lang="zh-CN" altLang="en-US" sz="1400" b="1" dirty="0">
                <a:solidFill>
                  <a:srgbClr val="A5A5A5"/>
                </a:solidFill>
              </a:rPr>
              <a:t>级地白</a:t>
            </a:r>
            <a:r>
              <a:rPr lang="en-US" altLang="zh-CN" sz="1400" b="1" dirty="0">
                <a:solidFill>
                  <a:srgbClr val="A5A5A5"/>
                </a:solidFill>
              </a:rPr>
              <a:t>4</a:t>
            </a:r>
            <a:r>
              <a:rPr lang="zh-CN" altLang="en-US" sz="1400" b="1" dirty="0">
                <a:solidFill>
                  <a:srgbClr val="A5A5A5"/>
                </a:solidFill>
              </a:rPr>
              <a:t>级地白板</a:t>
            </a:r>
            <a:r>
              <a:rPr lang="en-US" altLang="zh-CN" sz="1400" b="1" dirty="0">
                <a:solidFill>
                  <a:srgbClr val="A5A5A5"/>
                </a:solidFill>
              </a:rPr>
              <a:t>12</a:t>
            </a:r>
            <a:r>
              <a:rPr lang="zh-CN" altLang="en-US" sz="1400" b="1" dirty="0">
                <a:solidFill>
                  <a:srgbClr val="A5A5A5"/>
                </a:solidFill>
              </a:rPr>
              <a:t>级开，满红</a:t>
            </a:r>
            <a:r>
              <a:rPr lang="en-US" altLang="zh-CN" sz="1400" b="1" dirty="0">
                <a:solidFill>
                  <a:srgbClr val="A5A5A5"/>
                </a:solidFill>
              </a:rPr>
              <a:t>10</a:t>
            </a:r>
            <a:r>
              <a:rPr lang="zh-CN" altLang="en-US" sz="1400" b="1" dirty="0">
                <a:solidFill>
                  <a:srgbClr val="A5A5A5"/>
                </a:solidFill>
              </a:rPr>
              <a:t>级开。 </a:t>
            </a:r>
            <a:endParaRPr lang="en-US" altLang="zh-CN" sz="1400" b="1" dirty="0">
              <a:solidFill>
                <a:srgbClr val="A5A5A5"/>
              </a:solidFill>
            </a:endParaRPr>
          </a:p>
          <a:p>
            <a:pPr lvl="1"/>
            <a:r>
              <a:rPr lang="en-US" altLang="zh-CN" sz="1400" b="1" dirty="0">
                <a:solidFill>
                  <a:srgbClr val="A5A5A5"/>
                </a:solidFill>
              </a:rPr>
              <a:t>5</a:t>
            </a:r>
            <a:r>
              <a:rPr lang="zh-CN" altLang="en-US" sz="1400" b="1" dirty="0">
                <a:solidFill>
                  <a:srgbClr val="A5A5A5"/>
                </a:solidFill>
              </a:rPr>
              <a:t>级地白板</a:t>
            </a:r>
            <a:r>
              <a:rPr lang="en-US" altLang="zh-CN" sz="1400" b="1" dirty="0">
                <a:solidFill>
                  <a:srgbClr val="A5A5A5"/>
                </a:solidFill>
              </a:rPr>
              <a:t>20</a:t>
            </a:r>
            <a:r>
              <a:rPr lang="zh-CN" altLang="en-US" sz="1400" b="1" dirty="0">
                <a:solidFill>
                  <a:srgbClr val="A5A5A5"/>
                </a:solidFill>
              </a:rPr>
              <a:t>级开，满红</a:t>
            </a:r>
            <a:r>
              <a:rPr lang="en-US" altLang="zh-CN" sz="1400" b="1" dirty="0">
                <a:solidFill>
                  <a:srgbClr val="A5A5A5"/>
                </a:solidFill>
              </a:rPr>
              <a:t>20</a:t>
            </a:r>
            <a:r>
              <a:rPr lang="zh-CN" altLang="en-US" sz="1400" b="1" dirty="0">
                <a:solidFill>
                  <a:srgbClr val="A5A5A5"/>
                </a:solidFill>
              </a:rPr>
              <a:t>级可以才稳，也可以</a:t>
            </a:r>
            <a:r>
              <a:rPr lang="en-US" altLang="zh-CN" sz="1400" b="1" dirty="0">
                <a:solidFill>
                  <a:srgbClr val="A5A5A5"/>
                </a:solidFill>
              </a:rPr>
              <a:t>18</a:t>
            </a:r>
            <a:r>
              <a:rPr lang="zh-CN" altLang="en-US" sz="1400" b="1" dirty="0">
                <a:solidFill>
                  <a:srgbClr val="A5A5A5"/>
                </a:solidFill>
              </a:rPr>
              <a:t>级找克制队伍打。 </a:t>
            </a:r>
            <a:endParaRPr lang="en-US" altLang="zh-CN" sz="1400" b="1" dirty="0">
              <a:solidFill>
                <a:srgbClr val="A5A5A5"/>
              </a:solidFill>
            </a:endParaRPr>
          </a:p>
          <a:p>
            <a:pPr lvl="1"/>
            <a:r>
              <a:rPr lang="en-US" altLang="zh-CN" sz="1400" b="1" dirty="0">
                <a:solidFill>
                  <a:srgbClr val="A5A5A5"/>
                </a:solidFill>
              </a:rPr>
              <a:t>6</a:t>
            </a:r>
            <a:r>
              <a:rPr lang="zh-CN" altLang="en-US" sz="1400" b="1" dirty="0">
                <a:solidFill>
                  <a:srgbClr val="A5A5A5"/>
                </a:solidFill>
              </a:rPr>
              <a:t>级地白板</a:t>
            </a:r>
            <a:r>
              <a:rPr lang="en-US" altLang="zh-CN" sz="1400" b="1" dirty="0">
                <a:solidFill>
                  <a:srgbClr val="A5A5A5"/>
                </a:solidFill>
              </a:rPr>
              <a:t>30</a:t>
            </a:r>
            <a:r>
              <a:rPr lang="zh-CN" altLang="en-US" sz="1400" b="1" dirty="0">
                <a:solidFill>
                  <a:srgbClr val="A5A5A5"/>
                </a:solidFill>
              </a:rPr>
              <a:t>级</a:t>
            </a:r>
            <a:r>
              <a:rPr lang="en-US" altLang="zh-CN" sz="1400" b="1" dirty="0">
                <a:solidFill>
                  <a:srgbClr val="A5A5A5"/>
                </a:solidFill>
              </a:rPr>
              <a:t>5</a:t>
            </a:r>
            <a:r>
              <a:rPr lang="zh-CN" altLang="en-US" sz="1400" b="1" dirty="0">
                <a:solidFill>
                  <a:srgbClr val="A5A5A5"/>
                </a:solidFill>
              </a:rPr>
              <a:t>军营开，满红</a:t>
            </a:r>
            <a:r>
              <a:rPr lang="en-US" altLang="zh-CN" sz="1400" b="1" dirty="0">
                <a:solidFill>
                  <a:srgbClr val="A5A5A5"/>
                </a:solidFill>
              </a:rPr>
              <a:t>28</a:t>
            </a:r>
            <a:r>
              <a:rPr lang="zh-CN" altLang="en-US" sz="1400" b="1" dirty="0">
                <a:solidFill>
                  <a:srgbClr val="A5A5A5"/>
                </a:solidFill>
              </a:rPr>
              <a:t>级开。（第三个将可以先练兵到</a:t>
            </a:r>
            <a:r>
              <a:rPr lang="en-US" altLang="zh-CN" sz="1400" b="1" dirty="0">
                <a:solidFill>
                  <a:srgbClr val="A5A5A5"/>
                </a:solidFill>
              </a:rPr>
              <a:t>20</a:t>
            </a:r>
            <a:r>
              <a:rPr lang="zh-CN" altLang="en-US" sz="1400" b="1" dirty="0">
                <a:solidFill>
                  <a:srgbClr val="A5A5A5"/>
                </a:solidFill>
              </a:rPr>
              <a:t>级） </a:t>
            </a:r>
            <a:endParaRPr lang="en-US" altLang="zh-CN" sz="1400" b="1" dirty="0">
              <a:solidFill>
                <a:srgbClr val="A5A5A5"/>
              </a:solidFill>
            </a:endParaRPr>
          </a:p>
          <a:p>
            <a:pPr lvl="1"/>
            <a:r>
              <a:rPr lang="zh-CN" altLang="en-US" sz="1400" b="1" dirty="0">
                <a:solidFill>
                  <a:srgbClr val="A5A5A5"/>
                </a:solidFill>
              </a:rPr>
              <a:t>板</a:t>
            </a:r>
            <a:r>
              <a:rPr lang="en-US" altLang="zh-CN" sz="1400" b="1" dirty="0">
                <a:solidFill>
                  <a:srgbClr val="A5A5A5"/>
                </a:solidFill>
              </a:rPr>
              <a:t>38</a:t>
            </a:r>
            <a:r>
              <a:rPr lang="zh-CN" altLang="en-US" sz="1400" b="1" dirty="0">
                <a:solidFill>
                  <a:srgbClr val="A5A5A5"/>
                </a:solidFill>
              </a:rPr>
              <a:t>级</a:t>
            </a:r>
            <a:r>
              <a:rPr lang="en-US" altLang="zh-CN" sz="1400" b="1" dirty="0">
                <a:solidFill>
                  <a:srgbClr val="A5A5A5"/>
                </a:solidFill>
              </a:rPr>
              <a:t>10</a:t>
            </a:r>
            <a:r>
              <a:rPr lang="zh-CN" altLang="en-US" sz="1400" b="1" dirty="0">
                <a:solidFill>
                  <a:srgbClr val="A5A5A5"/>
                </a:solidFill>
              </a:rPr>
              <a:t>军营开，满红</a:t>
            </a:r>
            <a:r>
              <a:rPr lang="en-US" altLang="zh-CN" sz="1400" b="1" dirty="0">
                <a:solidFill>
                  <a:srgbClr val="A5A5A5"/>
                </a:solidFill>
              </a:rPr>
              <a:t>36</a:t>
            </a:r>
            <a:r>
              <a:rPr lang="zh-CN" altLang="en-US" sz="1400" b="1" dirty="0">
                <a:solidFill>
                  <a:srgbClr val="A5A5A5"/>
                </a:solidFill>
              </a:rPr>
              <a:t>级开。 </a:t>
            </a:r>
            <a:endParaRPr lang="en-US" altLang="zh-CN" sz="1400" b="1" dirty="0">
              <a:solidFill>
                <a:srgbClr val="A5A5A5"/>
              </a:solidFill>
            </a:endParaRPr>
          </a:p>
          <a:p>
            <a:r>
              <a:rPr lang="zh-CN" altLang="en-US" sz="1400" dirty="0">
                <a:solidFill>
                  <a:srgbClr val="A5A5A5"/>
                </a:solidFill>
              </a:rPr>
              <a:t>野地难度表就是一个参考。每种阵容开荒的难度也不同，优先找克制的打，比如夏侯渊骑兵队打盾兵就很简单。</a:t>
            </a:r>
            <a:endParaRPr lang="en-US" altLang="zh-CN" sz="1400" dirty="0">
              <a:solidFill>
                <a:srgbClr val="A5A5A5"/>
              </a:solidFill>
            </a:endParaRPr>
          </a:p>
          <a:p>
            <a:endParaRPr lang="en-US" altLang="zh-CN" sz="1400" dirty="0">
              <a:solidFill>
                <a:srgbClr val="A5A5A5"/>
              </a:solidFill>
            </a:endParaRPr>
          </a:p>
          <a:p>
            <a:r>
              <a:rPr lang="en-US" altLang="zh-CN" sz="1400" dirty="0">
                <a:solidFill>
                  <a:srgbClr val="00B0F0"/>
                </a:solidFill>
              </a:rPr>
              <a:t>PK</a:t>
            </a:r>
            <a:r>
              <a:rPr lang="zh-CN" altLang="en-US" sz="1400" dirty="0">
                <a:solidFill>
                  <a:srgbClr val="00B0F0"/>
                </a:solidFill>
              </a:rPr>
              <a:t>赛季用刘备张飞双将开荒网传不太稳定</a:t>
            </a:r>
            <a:r>
              <a:rPr lang="zh-CN" altLang="en-US" sz="1400" dirty="0">
                <a:solidFill>
                  <a:srgbClr val="A5A5A5"/>
                </a:solidFill>
              </a:rPr>
              <a:t>，等级低的时候容易翻车。网络</a:t>
            </a:r>
            <a:r>
              <a:rPr lang="zh-CN" altLang="en-US" sz="1400" dirty="0">
                <a:solidFill>
                  <a:srgbClr val="00B0F0"/>
                </a:solidFill>
              </a:rPr>
              <a:t>推荐 </a:t>
            </a:r>
            <a:r>
              <a:rPr lang="en-US" altLang="zh-CN" sz="1400" dirty="0">
                <a:solidFill>
                  <a:srgbClr val="00B0F0"/>
                </a:solidFill>
              </a:rPr>
              <a:t>10~14</a:t>
            </a:r>
            <a:r>
              <a:rPr lang="zh-CN" altLang="en-US" sz="1400" dirty="0">
                <a:solidFill>
                  <a:srgbClr val="00B0F0"/>
                </a:solidFill>
              </a:rPr>
              <a:t>级 带工具人开</a:t>
            </a:r>
            <a:r>
              <a:rPr lang="en-US" altLang="zh-CN" sz="1400" dirty="0">
                <a:solidFill>
                  <a:srgbClr val="00B0F0"/>
                </a:solidFill>
              </a:rPr>
              <a:t>4</a:t>
            </a:r>
            <a:r>
              <a:rPr lang="zh-CN" altLang="en-US" sz="1400" dirty="0">
                <a:solidFill>
                  <a:srgbClr val="00B0F0"/>
                </a:solidFill>
              </a:rPr>
              <a:t>级地，</a:t>
            </a:r>
            <a:r>
              <a:rPr lang="en-US" altLang="zh-CN" sz="1400" dirty="0">
                <a:solidFill>
                  <a:srgbClr val="00B0F0"/>
                </a:solidFill>
              </a:rPr>
              <a:t>15</a:t>
            </a:r>
            <a:r>
              <a:rPr lang="zh-CN" altLang="en-US" sz="1400" dirty="0">
                <a:solidFill>
                  <a:srgbClr val="00B0F0"/>
                </a:solidFill>
              </a:rPr>
              <a:t>级后可以不用带工具人，</a:t>
            </a:r>
            <a:r>
              <a:rPr lang="en-US" altLang="zh-CN" sz="1400" dirty="0">
                <a:solidFill>
                  <a:srgbClr val="00B0F0"/>
                </a:solidFill>
              </a:rPr>
              <a:t>5</a:t>
            </a:r>
            <a:r>
              <a:rPr lang="zh-CN" altLang="en-US" sz="1400" dirty="0">
                <a:solidFill>
                  <a:srgbClr val="00B0F0"/>
                </a:solidFill>
              </a:rPr>
              <a:t>级地</a:t>
            </a:r>
            <a:r>
              <a:rPr lang="en-US" altLang="zh-CN" sz="1400" dirty="0">
                <a:solidFill>
                  <a:srgbClr val="00B0F0"/>
                </a:solidFill>
              </a:rPr>
              <a:t>20~24</a:t>
            </a:r>
            <a:r>
              <a:rPr lang="zh-CN" altLang="en-US" sz="1400" dirty="0">
                <a:solidFill>
                  <a:srgbClr val="00B0F0"/>
                </a:solidFill>
              </a:rPr>
              <a:t>级带工 具人，</a:t>
            </a:r>
            <a:r>
              <a:rPr lang="en-US" altLang="zh-CN" sz="1400" dirty="0">
                <a:solidFill>
                  <a:srgbClr val="00B0F0"/>
                </a:solidFill>
              </a:rPr>
              <a:t>25</a:t>
            </a:r>
            <a:r>
              <a:rPr lang="zh-CN" altLang="en-US" sz="1400" dirty="0">
                <a:solidFill>
                  <a:srgbClr val="00B0F0"/>
                </a:solidFill>
              </a:rPr>
              <a:t>级开始不用 带。记得要</a:t>
            </a:r>
            <a:r>
              <a:rPr lang="en-US" altLang="zh-CN" sz="1400" dirty="0">
                <a:solidFill>
                  <a:srgbClr val="00B0F0"/>
                </a:solidFill>
              </a:rPr>
              <a:t>30</a:t>
            </a:r>
            <a:r>
              <a:rPr lang="zh-CN" altLang="en-US" sz="1400" dirty="0">
                <a:solidFill>
                  <a:srgbClr val="00B0F0"/>
                </a:solidFill>
              </a:rPr>
              <a:t>级后带上</a:t>
            </a:r>
            <a:r>
              <a:rPr lang="en-US" altLang="zh-CN" sz="1400" dirty="0">
                <a:solidFill>
                  <a:srgbClr val="00B0F0"/>
                </a:solidFill>
              </a:rPr>
              <a:t>20</a:t>
            </a:r>
            <a:r>
              <a:rPr lang="zh-CN" altLang="en-US" sz="1400" dirty="0">
                <a:solidFill>
                  <a:srgbClr val="00B0F0"/>
                </a:solidFill>
              </a:rPr>
              <a:t>级工具人开</a:t>
            </a:r>
            <a:r>
              <a:rPr lang="en-US" altLang="zh-CN" sz="1400" dirty="0">
                <a:solidFill>
                  <a:srgbClr val="00B0F0"/>
                </a:solidFill>
              </a:rPr>
              <a:t>6</a:t>
            </a:r>
            <a:r>
              <a:rPr lang="zh-CN" altLang="en-US" sz="1400" dirty="0">
                <a:solidFill>
                  <a:srgbClr val="00B0F0"/>
                </a:solidFill>
              </a:rPr>
              <a:t>，张春华优于李典</a:t>
            </a:r>
            <a:r>
              <a:rPr lang="zh-CN" altLang="en-US" sz="1400" dirty="0">
                <a:solidFill>
                  <a:srgbClr val="A5A5A5"/>
                </a:solidFill>
              </a:rPr>
              <a:t>。 刘备张飞开荒有种厚积薄发的 感觉，度过前期了，就很稳了</a:t>
            </a:r>
            <a:r>
              <a:rPr lang="en-US" altLang="zh-CN" sz="1400" dirty="0">
                <a:solidFill>
                  <a:srgbClr val="A5A5A5"/>
                </a:solidFill>
              </a:rPr>
              <a:t>.</a:t>
            </a:r>
            <a:r>
              <a:rPr lang="zh-CN" altLang="en-US" sz="1400" dirty="0">
                <a:solidFill>
                  <a:srgbClr val="A5A5A5"/>
                </a:solidFill>
              </a:rPr>
              <a:t>只要能稳定开</a:t>
            </a:r>
            <a:r>
              <a:rPr lang="en-US" altLang="zh-CN" sz="1400" dirty="0">
                <a:solidFill>
                  <a:srgbClr val="A5A5A5"/>
                </a:solidFill>
              </a:rPr>
              <a:t>7</a:t>
            </a:r>
            <a:r>
              <a:rPr lang="zh-CN" altLang="en-US" sz="1400" dirty="0">
                <a:solidFill>
                  <a:srgbClr val="A5A5A5"/>
                </a:solidFill>
              </a:rPr>
              <a:t>级 地了势力值就能很快赶上来，不太适合冲榜，更适用于满红号。  </a:t>
            </a:r>
            <a:endParaRPr lang="en-US" altLang="zh-CN" sz="1400" dirty="0">
              <a:solidFill>
                <a:srgbClr val="A5A5A5"/>
              </a:solidFill>
            </a:endParaRPr>
          </a:p>
          <a:p>
            <a:r>
              <a:rPr lang="zh-CN" altLang="en-US" sz="1400" dirty="0">
                <a:solidFill>
                  <a:srgbClr val="A5A5A5"/>
                </a:solidFill>
              </a:rPr>
              <a:t>最后再强调一遍：尽量挑克制，稳即是快！提前祝大家开荒顺利！。</a:t>
            </a:r>
            <a:endParaRPr lang="en-US" altLang="zh-CN" sz="1400" dirty="0">
              <a:solidFill>
                <a:srgbClr val="A5A5A5"/>
              </a:solidFill>
            </a:endParaRPr>
          </a:p>
          <a:p>
            <a:endParaRPr lang="zh-CN" altLang="en-US" sz="2000" dirty="0"/>
          </a:p>
        </p:txBody>
      </p:sp>
    </p:spTree>
    <p:extLst>
      <p:ext uri="{BB962C8B-B14F-4D97-AF65-F5344CB8AC3E}">
        <p14:creationId xmlns:p14="http://schemas.microsoft.com/office/powerpoint/2010/main" val="3891595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88A7A811-3806-4420-B8B3-A7EC13F216FD}"/>
              </a:ext>
            </a:extLst>
          </p:cNvPr>
          <p:cNvSpPr>
            <a:spLocks noGrp="1"/>
          </p:cNvSpPr>
          <p:nvPr>
            <p:ph type="title"/>
          </p:nvPr>
        </p:nvSpPr>
        <p:spPr>
          <a:xfrm>
            <a:off x="4671752" y="365125"/>
            <a:ext cx="6682047" cy="1325563"/>
          </a:xfrm>
        </p:spPr>
        <p:txBody>
          <a:bodyPr>
            <a:normAutofit/>
          </a:body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开荒阵容推荐</a:t>
            </a:r>
          </a:p>
        </p:txBody>
      </p:sp>
      <p:sp>
        <p:nvSpPr>
          <p:cNvPr id="10" name="文本框 9">
            <a:extLst>
              <a:ext uri="{FF2B5EF4-FFF2-40B4-BE49-F238E27FC236}">
                <a16:creationId xmlns:a16="http://schemas.microsoft.com/office/drawing/2014/main" id="{414AE3B7-F31A-4D0E-AA87-964B0E16FF55}"/>
              </a:ext>
            </a:extLst>
          </p:cNvPr>
          <p:cNvSpPr txBox="1"/>
          <p:nvPr/>
        </p:nvSpPr>
        <p:spPr>
          <a:xfrm>
            <a:off x="847286" y="2021747"/>
            <a:ext cx="10284905" cy="3970318"/>
          </a:xfrm>
          <a:prstGeom prst="rect">
            <a:avLst/>
          </a:prstGeom>
          <a:noFill/>
        </p:spPr>
        <p:txBody>
          <a:bodyPr wrap="square" rtlCol="0">
            <a:spAutoFit/>
          </a:bodyPr>
          <a:lstStyle/>
          <a:p>
            <a:r>
              <a:rPr lang="zh-CN" altLang="en-US" sz="1400" dirty="0">
                <a:solidFill>
                  <a:srgbClr val="FFC000"/>
                </a:solidFill>
              </a:rPr>
              <a:t>从</a:t>
            </a:r>
            <a:r>
              <a:rPr lang="en-US" altLang="zh-CN" sz="1400" dirty="0">
                <a:solidFill>
                  <a:srgbClr val="FFC000"/>
                </a:solidFill>
              </a:rPr>
              <a:t>PK</a:t>
            </a:r>
            <a:r>
              <a:rPr lang="zh-CN" altLang="en-US" sz="1400" dirty="0">
                <a:solidFill>
                  <a:srgbClr val="FFC000"/>
                </a:solidFill>
              </a:rPr>
              <a:t>赛季开始，一开局就是</a:t>
            </a:r>
            <a:r>
              <a:rPr lang="en-US" altLang="zh-CN" sz="1400" dirty="0">
                <a:solidFill>
                  <a:srgbClr val="FFC000"/>
                </a:solidFill>
              </a:rPr>
              <a:t>15</a:t>
            </a:r>
            <a:r>
              <a:rPr lang="zh-CN" altLang="en-US" sz="1400" dirty="0">
                <a:solidFill>
                  <a:srgbClr val="FFC000"/>
                </a:solidFill>
              </a:rPr>
              <a:t>御，这表明未来都是选择三将开荒。</a:t>
            </a:r>
          </a:p>
          <a:p>
            <a:r>
              <a:rPr lang="en-US" altLang="zh-CN" sz="1400" dirty="0">
                <a:solidFill>
                  <a:srgbClr val="FFC000"/>
                </a:solidFill>
              </a:rPr>
              <a:t>1</a:t>
            </a:r>
            <a:r>
              <a:rPr lang="zh-CN" altLang="en-US" sz="1400" dirty="0">
                <a:solidFill>
                  <a:srgbClr val="FFC000"/>
                </a:solidFill>
              </a:rPr>
              <a:t>、</a:t>
            </a:r>
            <a:r>
              <a:rPr lang="en-US" altLang="zh-CN" sz="1400" dirty="0">
                <a:solidFill>
                  <a:srgbClr val="FFC000"/>
                </a:solidFill>
              </a:rPr>
              <a:t>【</a:t>
            </a:r>
            <a:r>
              <a:rPr lang="zh-CN" altLang="en-US" sz="1400" dirty="0">
                <a:solidFill>
                  <a:srgbClr val="FFC000"/>
                </a:solidFill>
              </a:rPr>
              <a:t>核弹张</a:t>
            </a:r>
            <a:r>
              <a:rPr lang="en-US" altLang="zh-CN" sz="1400" dirty="0">
                <a:solidFill>
                  <a:srgbClr val="FFC000"/>
                </a:solidFill>
              </a:rPr>
              <a:t>】</a:t>
            </a:r>
            <a:r>
              <a:rPr lang="zh-CN" altLang="en-US" sz="1400" dirty="0">
                <a:solidFill>
                  <a:srgbClr val="FFC000"/>
                </a:solidFill>
              </a:rPr>
              <a:t>蔡文姬（或张春华、李典）</a:t>
            </a:r>
            <a:r>
              <a:rPr lang="en-US" altLang="zh-CN" sz="1400" dirty="0">
                <a:solidFill>
                  <a:srgbClr val="FFC000"/>
                </a:solidFill>
              </a:rPr>
              <a:t>+</a:t>
            </a:r>
            <a:r>
              <a:rPr lang="zh-CN" altLang="en-US" sz="1400" dirty="0">
                <a:solidFill>
                  <a:srgbClr val="FFC000"/>
                </a:solidFill>
              </a:rPr>
              <a:t>张飞</a:t>
            </a:r>
            <a:r>
              <a:rPr lang="en-US" altLang="zh-CN" sz="1400" dirty="0">
                <a:solidFill>
                  <a:srgbClr val="FFC000"/>
                </a:solidFill>
              </a:rPr>
              <a:t>+</a:t>
            </a:r>
            <a:r>
              <a:rPr lang="zh-CN" altLang="en-US" sz="1400" dirty="0">
                <a:solidFill>
                  <a:srgbClr val="FFC000"/>
                </a:solidFill>
              </a:rPr>
              <a:t>周泰  </a:t>
            </a:r>
            <a:r>
              <a:rPr lang="zh-CN" altLang="en-US" sz="1400" u="sng" dirty="0">
                <a:solidFill>
                  <a:srgbClr val="00B0F0"/>
                </a:solidFill>
                <a:hlinkClick r:id="rId2" action="ppaction://hlinksldjump"/>
              </a:rPr>
              <a:t>点击查看满红专属攻略</a:t>
            </a:r>
            <a:r>
              <a:rPr lang="zh-CN" altLang="en-US" sz="1400" dirty="0">
                <a:solidFill>
                  <a:srgbClr val="00B0F0"/>
                </a:solidFill>
              </a:rPr>
              <a:t>     </a:t>
            </a:r>
            <a:r>
              <a:rPr lang="zh-CN" altLang="en-US" sz="1400" u="sng" dirty="0">
                <a:solidFill>
                  <a:srgbClr val="00B0F0"/>
                </a:solidFill>
                <a:hlinkClick r:id="rId3" action="ppaction://hlinksldjump"/>
              </a:rPr>
              <a:t>点击查看</a:t>
            </a:r>
            <a:r>
              <a:rPr lang="en-US" altLang="zh-CN" sz="1400" u="sng" dirty="0">
                <a:solidFill>
                  <a:srgbClr val="00B0F0"/>
                </a:solidFill>
                <a:hlinkClick r:id="rId3" action="ppaction://hlinksldjump"/>
              </a:rPr>
              <a:t>0-9</a:t>
            </a:r>
            <a:r>
              <a:rPr lang="zh-CN" altLang="en-US" sz="1400" u="sng" dirty="0">
                <a:solidFill>
                  <a:srgbClr val="00B0F0"/>
                </a:solidFill>
                <a:hlinkClick r:id="rId3" action="ppaction://hlinksldjump"/>
              </a:rPr>
              <a:t>红专属攻略</a:t>
            </a:r>
            <a:endParaRPr lang="zh-CN" altLang="en-US" sz="1400" u="sng" dirty="0">
              <a:solidFill>
                <a:srgbClr val="00B0F0"/>
              </a:solidFill>
            </a:endParaRPr>
          </a:p>
          <a:p>
            <a:r>
              <a:rPr lang="zh-CN" altLang="en-US" sz="1400" dirty="0">
                <a:solidFill>
                  <a:schemeClr val="bg2">
                    <a:lumMod val="90000"/>
                  </a:schemeClr>
                </a:solidFill>
              </a:rPr>
              <a:t>觉醒前：蔡文姬陷阵营（必须主将）；张飞横扫全军；周泰盛气凌敌</a:t>
            </a:r>
          </a:p>
          <a:p>
            <a:r>
              <a:rPr lang="zh-CN" altLang="en-US" sz="1400" dirty="0">
                <a:solidFill>
                  <a:schemeClr val="bg2">
                    <a:lumMod val="90000"/>
                  </a:schemeClr>
                </a:solidFill>
              </a:rPr>
              <a:t>觉醒后：蔡文姬陷阵营</a:t>
            </a:r>
            <a:r>
              <a:rPr lang="en-US" altLang="zh-CN" sz="1400" dirty="0">
                <a:solidFill>
                  <a:schemeClr val="bg2">
                    <a:lumMod val="90000"/>
                  </a:schemeClr>
                </a:solidFill>
              </a:rPr>
              <a:t>+</a:t>
            </a:r>
            <a:r>
              <a:rPr lang="zh-CN" altLang="en-US" sz="1400" dirty="0">
                <a:solidFill>
                  <a:schemeClr val="bg2">
                    <a:lumMod val="90000"/>
                  </a:schemeClr>
                </a:solidFill>
              </a:rPr>
              <a:t>暂避其锋（必须主将）；张飞横扫全军</a:t>
            </a:r>
            <a:r>
              <a:rPr lang="en-US" altLang="zh-CN" sz="1400" dirty="0">
                <a:solidFill>
                  <a:schemeClr val="bg2">
                    <a:lumMod val="90000"/>
                  </a:schemeClr>
                </a:solidFill>
              </a:rPr>
              <a:t>+</a:t>
            </a:r>
            <a:r>
              <a:rPr lang="zh-CN" altLang="en-US" sz="1400" dirty="0">
                <a:solidFill>
                  <a:schemeClr val="bg2">
                    <a:lumMod val="90000"/>
                  </a:schemeClr>
                </a:solidFill>
              </a:rPr>
              <a:t>刚勇得前；周泰三势阵</a:t>
            </a:r>
            <a:r>
              <a:rPr lang="en-US" altLang="zh-CN" sz="1400" dirty="0">
                <a:solidFill>
                  <a:schemeClr val="bg2">
                    <a:lumMod val="90000"/>
                  </a:schemeClr>
                </a:solidFill>
              </a:rPr>
              <a:t>+</a:t>
            </a:r>
            <a:r>
              <a:rPr lang="zh-CN" altLang="en-US" sz="1400" dirty="0">
                <a:solidFill>
                  <a:schemeClr val="bg2">
                    <a:lumMod val="90000"/>
                  </a:schemeClr>
                </a:solidFill>
              </a:rPr>
              <a:t>盛气凌敌</a:t>
            </a:r>
          </a:p>
          <a:p>
            <a:endParaRPr lang="zh-CN" altLang="en-US" sz="1400" dirty="0">
              <a:solidFill>
                <a:schemeClr val="bg2">
                  <a:lumMod val="90000"/>
                </a:schemeClr>
              </a:solidFill>
            </a:endParaRPr>
          </a:p>
          <a:p>
            <a:r>
              <a:rPr lang="zh-CN" altLang="en-US" sz="1400" dirty="0">
                <a:solidFill>
                  <a:schemeClr val="bg2">
                    <a:lumMod val="90000"/>
                  </a:schemeClr>
                </a:solidFill>
              </a:rPr>
              <a:t>蔡文姬必须主将的原因是她的防御低，周泰可以帮她承受</a:t>
            </a:r>
            <a:r>
              <a:rPr lang="en-US" altLang="zh-CN" sz="1400" dirty="0">
                <a:solidFill>
                  <a:schemeClr val="bg2">
                    <a:lumMod val="90000"/>
                  </a:schemeClr>
                </a:solidFill>
              </a:rPr>
              <a:t>60%</a:t>
            </a:r>
            <a:r>
              <a:rPr lang="zh-CN" altLang="en-US" sz="1400" dirty="0">
                <a:solidFill>
                  <a:schemeClr val="bg2">
                    <a:lumMod val="90000"/>
                  </a:schemeClr>
                </a:solidFill>
              </a:rPr>
              <a:t>的伤害。</a:t>
            </a:r>
          </a:p>
          <a:p>
            <a:r>
              <a:rPr lang="zh-CN" altLang="en-US" sz="1400" dirty="0">
                <a:solidFill>
                  <a:schemeClr val="bg2">
                    <a:lumMod val="90000"/>
                  </a:schemeClr>
                </a:solidFill>
              </a:rPr>
              <a:t>周泰在</a:t>
            </a:r>
            <a:r>
              <a:rPr lang="en-US" altLang="zh-CN" sz="1400" dirty="0">
                <a:solidFill>
                  <a:schemeClr val="bg2">
                    <a:lumMod val="90000"/>
                  </a:schemeClr>
                </a:solidFill>
              </a:rPr>
              <a:t>2020</a:t>
            </a:r>
            <a:r>
              <a:rPr lang="zh-CN" altLang="en-US" sz="1400" dirty="0">
                <a:solidFill>
                  <a:schemeClr val="bg2">
                    <a:lumMod val="90000"/>
                  </a:schemeClr>
                </a:solidFill>
              </a:rPr>
              <a:t>年</a:t>
            </a:r>
            <a:r>
              <a:rPr lang="en-US" altLang="zh-CN" sz="1400" dirty="0">
                <a:solidFill>
                  <a:schemeClr val="bg2">
                    <a:lumMod val="90000"/>
                  </a:schemeClr>
                </a:solidFill>
              </a:rPr>
              <a:t>12</a:t>
            </a:r>
            <a:r>
              <a:rPr lang="zh-CN" altLang="en-US" sz="1400" dirty="0">
                <a:solidFill>
                  <a:schemeClr val="bg2">
                    <a:lumMod val="90000"/>
                  </a:schemeClr>
                </a:solidFill>
              </a:rPr>
              <a:t>月</a:t>
            </a:r>
            <a:r>
              <a:rPr lang="en-US" altLang="zh-CN" sz="1400" dirty="0">
                <a:solidFill>
                  <a:schemeClr val="bg2">
                    <a:lumMod val="90000"/>
                  </a:schemeClr>
                </a:solidFill>
              </a:rPr>
              <a:t>2</a:t>
            </a:r>
            <a:r>
              <a:rPr lang="zh-CN" altLang="en-US" sz="1400" dirty="0">
                <a:solidFill>
                  <a:schemeClr val="bg2">
                    <a:lumMod val="90000"/>
                  </a:schemeClr>
                </a:solidFill>
              </a:rPr>
              <a:t>日被削，无法在保护友军时触发陷阵营的援救效果，开荒优先级下降一档。</a:t>
            </a:r>
          </a:p>
          <a:p>
            <a:r>
              <a:rPr lang="zh-CN" altLang="en-US" sz="1400" dirty="0">
                <a:solidFill>
                  <a:schemeClr val="bg2">
                    <a:lumMod val="90000"/>
                  </a:schemeClr>
                </a:solidFill>
              </a:rPr>
              <a:t>转型分析：比较难，张飞转桃园盾或蜀枪；周泰转吴骑。</a:t>
            </a:r>
          </a:p>
          <a:p>
            <a:endParaRPr lang="zh-CN" altLang="en-US" sz="1400" dirty="0">
              <a:solidFill>
                <a:schemeClr val="bg2">
                  <a:lumMod val="90000"/>
                </a:schemeClr>
              </a:solidFill>
            </a:endParaRPr>
          </a:p>
          <a:p>
            <a:r>
              <a:rPr lang="en-US" altLang="zh-CN" sz="1400" dirty="0">
                <a:solidFill>
                  <a:srgbClr val="FFC000"/>
                </a:solidFill>
              </a:rPr>
              <a:t>2</a:t>
            </a:r>
            <a:r>
              <a:rPr lang="zh-CN" altLang="en-US" sz="1400" dirty="0">
                <a:solidFill>
                  <a:srgbClr val="FFC000"/>
                </a:solidFill>
              </a:rPr>
              <a:t>、</a:t>
            </a:r>
            <a:r>
              <a:rPr lang="en-US" altLang="zh-CN" sz="1400" dirty="0">
                <a:solidFill>
                  <a:srgbClr val="FFC000"/>
                </a:solidFill>
              </a:rPr>
              <a:t>【</a:t>
            </a:r>
            <a:r>
              <a:rPr lang="zh-CN" altLang="en-US" sz="1400" dirty="0">
                <a:solidFill>
                  <a:srgbClr val="FFC000"/>
                </a:solidFill>
              </a:rPr>
              <a:t>三势陆</a:t>
            </a:r>
            <a:r>
              <a:rPr lang="en-US" altLang="zh-CN" sz="1400" dirty="0">
                <a:solidFill>
                  <a:srgbClr val="FFC000"/>
                </a:solidFill>
              </a:rPr>
              <a:t>】</a:t>
            </a:r>
            <a:r>
              <a:rPr lang="zh-CN" altLang="en-US" sz="1400" dirty="0">
                <a:solidFill>
                  <a:srgbClr val="FFC000"/>
                </a:solidFill>
              </a:rPr>
              <a:t>陆逊</a:t>
            </a:r>
            <a:r>
              <a:rPr lang="en-US" altLang="zh-CN" sz="1400" dirty="0">
                <a:solidFill>
                  <a:srgbClr val="FFC000"/>
                </a:solidFill>
              </a:rPr>
              <a:t>+</a:t>
            </a:r>
            <a:r>
              <a:rPr lang="zh-CN" altLang="en-US" sz="1400" dirty="0">
                <a:solidFill>
                  <a:srgbClr val="FFC000"/>
                </a:solidFill>
              </a:rPr>
              <a:t>张春华（或李典）</a:t>
            </a:r>
            <a:r>
              <a:rPr lang="en-US" altLang="zh-CN" sz="1400" dirty="0">
                <a:solidFill>
                  <a:srgbClr val="FFC000"/>
                </a:solidFill>
              </a:rPr>
              <a:t>+</a:t>
            </a:r>
            <a:r>
              <a:rPr lang="zh-CN" altLang="en-US" sz="1400" dirty="0">
                <a:solidFill>
                  <a:srgbClr val="FFC000"/>
                </a:solidFill>
              </a:rPr>
              <a:t>左慈（或华陀）</a:t>
            </a:r>
            <a:r>
              <a:rPr lang="zh-CN" altLang="en-US" sz="1400" u="sng" dirty="0">
                <a:solidFill>
                  <a:srgbClr val="00B0F0"/>
                </a:solidFill>
                <a:hlinkClick r:id="rId4" action="ppaction://hlinksldjump"/>
              </a:rPr>
              <a:t>点击查看满红专属攻略</a:t>
            </a:r>
            <a:r>
              <a:rPr lang="zh-CN" altLang="en-US" sz="1400" dirty="0">
                <a:solidFill>
                  <a:srgbClr val="00B0F0"/>
                </a:solidFill>
              </a:rPr>
              <a:t>    </a:t>
            </a:r>
            <a:r>
              <a:rPr lang="zh-CN" altLang="en-US" sz="1400" u="sng" dirty="0">
                <a:solidFill>
                  <a:srgbClr val="00B0F0"/>
                </a:solidFill>
                <a:hlinkClick r:id="rId5" action="ppaction://hlinksldjump"/>
              </a:rPr>
              <a:t>点击查看</a:t>
            </a:r>
            <a:r>
              <a:rPr lang="en-US" altLang="zh-CN" sz="1400" u="sng" dirty="0">
                <a:solidFill>
                  <a:srgbClr val="00B0F0"/>
                </a:solidFill>
                <a:hlinkClick r:id="rId5" action="ppaction://hlinksldjump"/>
              </a:rPr>
              <a:t>0-9</a:t>
            </a:r>
            <a:r>
              <a:rPr lang="zh-CN" altLang="en-US" sz="1400" u="sng" dirty="0">
                <a:solidFill>
                  <a:srgbClr val="00B0F0"/>
                </a:solidFill>
                <a:hlinkClick r:id="rId5" action="ppaction://hlinksldjump"/>
              </a:rPr>
              <a:t>红专属攻略</a:t>
            </a:r>
            <a:endParaRPr lang="zh-CN" altLang="en-US" sz="1400" dirty="0">
              <a:solidFill>
                <a:srgbClr val="FFC000"/>
              </a:solidFill>
            </a:endParaRPr>
          </a:p>
          <a:p>
            <a:r>
              <a:rPr lang="zh-CN" altLang="en-US" sz="1400" dirty="0">
                <a:solidFill>
                  <a:schemeClr val="bg2">
                    <a:lumMod val="90000"/>
                  </a:schemeClr>
                </a:solidFill>
              </a:rPr>
              <a:t>觉醒前：陆逊无当飞军；张春华三势阵；左慈士别三日</a:t>
            </a:r>
          </a:p>
          <a:p>
            <a:r>
              <a:rPr lang="zh-CN" altLang="en-US" sz="1400" dirty="0">
                <a:solidFill>
                  <a:schemeClr val="bg2">
                    <a:lumMod val="90000"/>
                  </a:schemeClr>
                </a:solidFill>
              </a:rPr>
              <a:t>觉醒后：陆逊太平道法</a:t>
            </a:r>
            <a:r>
              <a:rPr lang="en-US" altLang="zh-CN" sz="1400" dirty="0">
                <a:solidFill>
                  <a:schemeClr val="bg2">
                    <a:lumMod val="90000"/>
                  </a:schemeClr>
                </a:solidFill>
              </a:rPr>
              <a:t>+</a:t>
            </a:r>
            <a:r>
              <a:rPr lang="zh-CN" altLang="en-US" sz="1400" dirty="0">
                <a:solidFill>
                  <a:schemeClr val="bg2">
                    <a:lumMod val="90000"/>
                  </a:schemeClr>
                </a:solidFill>
              </a:rPr>
              <a:t>士别三日；张春华夺魂挟魄</a:t>
            </a:r>
            <a:r>
              <a:rPr lang="en-US" altLang="zh-CN" sz="1400" dirty="0">
                <a:solidFill>
                  <a:schemeClr val="bg2">
                    <a:lumMod val="90000"/>
                  </a:schemeClr>
                </a:solidFill>
              </a:rPr>
              <a:t>+</a:t>
            </a:r>
            <a:r>
              <a:rPr lang="zh-CN" altLang="en-US" sz="1400" dirty="0">
                <a:solidFill>
                  <a:schemeClr val="bg2">
                    <a:lumMod val="90000"/>
                  </a:schemeClr>
                </a:solidFill>
              </a:rPr>
              <a:t>杯蛇鬼车；左慈三势阵</a:t>
            </a:r>
            <a:r>
              <a:rPr lang="en-US" altLang="zh-CN" sz="1400" dirty="0">
                <a:solidFill>
                  <a:schemeClr val="bg2">
                    <a:lumMod val="90000"/>
                  </a:schemeClr>
                </a:solidFill>
              </a:rPr>
              <a:t>+</a:t>
            </a:r>
            <a:r>
              <a:rPr lang="zh-CN" altLang="en-US" sz="1400" dirty="0">
                <a:solidFill>
                  <a:schemeClr val="bg2">
                    <a:lumMod val="90000"/>
                  </a:schemeClr>
                </a:solidFill>
              </a:rPr>
              <a:t>白马义从</a:t>
            </a:r>
          </a:p>
          <a:p>
            <a:endParaRPr lang="zh-CN" altLang="en-US" sz="1400" dirty="0">
              <a:solidFill>
                <a:schemeClr val="bg2">
                  <a:lumMod val="90000"/>
                </a:schemeClr>
              </a:solidFill>
            </a:endParaRPr>
          </a:p>
          <a:p>
            <a:r>
              <a:rPr lang="en-US" altLang="zh-CN" sz="1400" dirty="0">
                <a:solidFill>
                  <a:srgbClr val="FFC000"/>
                </a:solidFill>
              </a:rPr>
              <a:t>3</a:t>
            </a:r>
            <a:r>
              <a:rPr lang="zh-CN" altLang="en-US" sz="1400" dirty="0">
                <a:solidFill>
                  <a:srgbClr val="FFC000"/>
                </a:solidFill>
              </a:rPr>
              <a:t>、</a:t>
            </a:r>
            <a:r>
              <a:rPr lang="en-US" altLang="zh-CN" sz="1400" dirty="0">
                <a:solidFill>
                  <a:srgbClr val="FFC000"/>
                </a:solidFill>
              </a:rPr>
              <a:t>【</a:t>
            </a:r>
            <a:r>
              <a:rPr lang="zh-CN" altLang="en-US" sz="1400" dirty="0">
                <a:solidFill>
                  <a:srgbClr val="FFC000"/>
                </a:solidFill>
              </a:rPr>
              <a:t>菜刀队</a:t>
            </a:r>
            <a:r>
              <a:rPr lang="en-US" altLang="zh-CN" sz="1400" dirty="0">
                <a:solidFill>
                  <a:srgbClr val="FFC000"/>
                </a:solidFill>
              </a:rPr>
              <a:t>】</a:t>
            </a:r>
            <a:r>
              <a:rPr lang="zh-CN" altLang="en-US" sz="1400" dirty="0">
                <a:solidFill>
                  <a:srgbClr val="FFC000"/>
                </a:solidFill>
              </a:rPr>
              <a:t>夏侯渊</a:t>
            </a:r>
            <a:r>
              <a:rPr lang="en-US" altLang="zh-CN" sz="1400" dirty="0">
                <a:solidFill>
                  <a:srgbClr val="FFC000"/>
                </a:solidFill>
              </a:rPr>
              <a:t>+</a:t>
            </a:r>
            <a:r>
              <a:rPr lang="zh-CN" altLang="en-US" sz="1400" dirty="0">
                <a:solidFill>
                  <a:srgbClr val="FFC000"/>
                </a:solidFill>
              </a:rPr>
              <a:t>太史慈</a:t>
            </a:r>
            <a:r>
              <a:rPr lang="en-US" altLang="zh-CN" sz="1400" dirty="0">
                <a:solidFill>
                  <a:srgbClr val="FFC000"/>
                </a:solidFill>
              </a:rPr>
              <a:t>+</a:t>
            </a:r>
            <a:r>
              <a:rPr lang="zh-CN" altLang="en-US" sz="1400" dirty="0">
                <a:solidFill>
                  <a:srgbClr val="FFC000"/>
                </a:solidFill>
              </a:rPr>
              <a:t>黄月英觉醒前：夏侯渊裸衣血战（必须）</a:t>
            </a:r>
            <a:r>
              <a:rPr lang="zh-CN" altLang="en-US" sz="1400" u="sng" dirty="0">
                <a:solidFill>
                  <a:srgbClr val="00B0F0"/>
                </a:solidFill>
                <a:hlinkClick r:id="rId6" action="ppaction://hlinksldjump"/>
              </a:rPr>
              <a:t>点击查看</a:t>
            </a:r>
            <a:r>
              <a:rPr lang="en-US" altLang="zh-CN" sz="1400" u="sng" dirty="0">
                <a:solidFill>
                  <a:srgbClr val="00B0F0"/>
                </a:solidFill>
                <a:hlinkClick r:id="rId6" action="ppaction://hlinksldjump"/>
              </a:rPr>
              <a:t>0-9</a:t>
            </a:r>
            <a:r>
              <a:rPr lang="zh-CN" altLang="en-US" sz="1400" u="sng" dirty="0">
                <a:solidFill>
                  <a:srgbClr val="00B0F0"/>
                </a:solidFill>
                <a:hlinkClick r:id="rId6" action="ppaction://hlinksldjump"/>
              </a:rPr>
              <a:t>红专属攻略</a:t>
            </a:r>
            <a:endParaRPr lang="zh-CN" altLang="en-US" sz="1400" dirty="0">
              <a:solidFill>
                <a:schemeClr val="bg2">
                  <a:lumMod val="90000"/>
                </a:schemeClr>
              </a:solidFill>
            </a:endParaRPr>
          </a:p>
          <a:p>
            <a:r>
              <a:rPr lang="zh-CN" altLang="en-US" sz="1400" dirty="0">
                <a:solidFill>
                  <a:schemeClr val="bg2">
                    <a:lumMod val="90000"/>
                  </a:schemeClr>
                </a:solidFill>
              </a:rPr>
              <a:t>觉醒前：太史慈折冲御侮；黄月英虎豹骑（遇到枪兵换三势阵）</a:t>
            </a:r>
          </a:p>
          <a:p>
            <a:r>
              <a:rPr lang="zh-CN" altLang="en-US" sz="1400" dirty="0">
                <a:solidFill>
                  <a:schemeClr val="bg2">
                    <a:lumMod val="90000"/>
                  </a:schemeClr>
                </a:solidFill>
              </a:rPr>
              <a:t>觉醒后：夏侯渊裸衣血战（必须）</a:t>
            </a:r>
            <a:r>
              <a:rPr lang="en-US" altLang="zh-CN" sz="1400" dirty="0">
                <a:solidFill>
                  <a:schemeClr val="bg2">
                    <a:lumMod val="90000"/>
                  </a:schemeClr>
                </a:solidFill>
              </a:rPr>
              <a:t>+</a:t>
            </a:r>
            <a:r>
              <a:rPr lang="zh-CN" altLang="en-US" sz="1400" dirty="0">
                <a:solidFill>
                  <a:schemeClr val="bg2">
                    <a:lumMod val="90000"/>
                  </a:schemeClr>
                </a:solidFill>
              </a:rPr>
              <a:t>一骑当千；太史慈折冲</a:t>
            </a:r>
            <a:r>
              <a:rPr lang="en-US" altLang="zh-CN" sz="1400" dirty="0">
                <a:solidFill>
                  <a:schemeClr val="bg2">
                    <a:lumMod val="90000"/>
                  </a:schemeClr>
                </a:solidFill>
              </a:rPr>
              <a:t>+</a:t>
            </a:r>
            <a:r>
              <a:rPr lang="zh-CN" altLang="en-US" sz="1400" dirty="0">
                <a:solidFill>
                  <a:schemeClr val="bg2">
                    <a:lumMod val="90000"/>
                  </a:schemeClr>
                </a:solidFill>
              </a:rPr>
              <a:t>百骑；黄月英三势阵</a:t>
            </a:r>
            <a:r>
              <a:rPr lang="en-US" altLang="zh-CN" sz="1400" dirty="0">
                <a:solidFill>
                  <a:schemeClr val="bg2">
                    <a:lumMod val="90000"/>
                  </a:schemeClr>
                </a:solidFill>
              </a:rPr>
              <a:t>+</a:t>
            </a:r>
            <a:r>
              <a:rPr lang="zh-CN" altLang="en-US" sz="1400" dirty="0">
                <a:solidFill>
                  <a:schemeClr val="bg2">
                    <a:lumMod val="90000"/>
                  </a:schemeClr>
                </a:solidFill>
              </a:rPr>
              <a:t>虎豹骑</a:t>
            </a:r>
          </a:p>
          <a:p>
            <a:endParaRPr lang="zh-CN" altLang="en-US" sz="1400" dirty="0">
              <a:solidFill>
                <a:schemeClr val="bg2">
                  <a:lumMod val="90000"/>
                </a:schemeClr>
              </a:solidFill>
            </a:endParaRPr>
          </a:p>
          <a:p>
            <a:r>
              <a:rPr lang="zh-CN" altLang="en-US" sz="1400" dirty="0">
                <a:solidFill>
                  <a:srgbClr val="FFC000"/>
                </a:solidFill>
              </a:rPr>
              <a:t>开荒战损分析：</a:t>
            </a:r>
            <a:r>
              <a:rPr lang="zh-CN" altLang="en-US" sz="1400" dirty="0">
                <a:solidFill>
                  <a:schemeClr val="bg2">
                    <a:lumMod val="90000"/>
                  </a:schemeClr>
                </a:solidFill>
              </a:rPr>
              <a:t>三技能前，核弹张的战损高于菜刀队；三技能后，核弹张的战损是所有开荒阵容最低的。</a:t>
            </a:r>
          </a:p>
        </p:txBody>
      </p:sp>
    </p:spTree>
    <p:extLst>
      <p:ext uri="{BB962C8B-B14F-4D97-AF65-F5344CB8AC3E}">
        <p14:creationId xmlns:p14="http://schemas.microsoft.com/office/powerpoint/2010/main" val="2010149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BF13D23-94F8-484B-A288-C65D10675CE2}"/>
              </a:ext>
            </a:extLst>
          </p:cNvPr>
          <p:cNvSpPr>
            <a:spLocks noGrp="1"/>
          </p:cNvSpPr>
          <p:nvPr>
            <p:ph idx="1"/>
          </p:nvPr>
        </p:nvSpPr>
        <p:spPr>
          <a:xfrm>
            <a:off x="838200" y="2088859"/>
            <a:ext cx="10515600" cy="4088104"/>
          </a:xfrm>
        </p:spPr>
        <p:txBody>
          <a:bodyPr>
            <a:normAutofit/>
          </a:bodyPr>
          <a:lstStyle/>
          <a:p>
            <a:pPr marL="0" indent="0" algn="l">
              <a:buNone/>
            </a:pPr>
            <a:r>
              <a:rPr lang="zh-CN" altLang="en-US" sz="1600" b="0" i="0" dirty="0">
                <a:solidFill>
                  <a:schemeClr val="bg2">
                    <a:lumMod val="75000"/>
                  </a:schemeClr>
                </a:solidFill>
                <a:effectLst/>
                <a:latin typeface="Arial" panose="020B0604020202020204" pitchFamily="34" charset="0"/>
              </a:rPr>
              <a:t>周泰在</a:t>
            </a:r>
            <a:r>
              <a:rPr lang="en-US" altLang="zh-CN" sz="1600" b="0" i="0" dirty="0">
                <a:solidFill>
                  <a:schemeClr val="bg2">
                    <a:lumMod val="75000"/>
                  </a:schemeClr>
                </a:solidFill>
                <a:effectLst/>
                <a:latin typeface="Arial" panose="020B0604020202020204" pitchFamily="34" charset="0"/>
              </a:rPr>
              <a:t>2020</a:t>
            </a:r>
            <a:r>
              <a:rPr lang="zh-CN" altLang="en-US" sz="1600" b="0" i="0" dirty="0">
                <a:solidFill>
                  <a:schemeClr val="bg2">
                    <a:lumMod val="75000"/>
                  </a:schemeClr>
                </a:solidFill>
                <a:effectLst/>
                <a:latin typeface="Arial" panose="020B0604020202020204" pitchFamily="34" charset="0"/>
              </a:rPr>
              <a:t>年</a:t>
            </a:r>
            <a:r>
              <a:rPr lang="en-US" altLang="zh-CN" sz="1600" b="0" i="0" dirty="0">
                <a:solidFill>
                  <a:schemeClr val="bg2">
                    <a:lumMod val="75000"/>
                  </a:schemeClr>
                </a:solidFill>
                <a:effectLst/>
                <a:latin typeface="Arial" panose="020B0604020202020204" pitchFamily="34" charset="0"/>
              </a:rPr>
              <a:t>12</a:t>
            </a:r>
            <a:r>
              <a:rPr lang="zh-CN" altLang="en-US" sz="1600" b="0" i="0" dirty="0">
                <a:solidFill>
                  <a:schemeClr val="bg2">
                    <a:lumMod val="75000"/>
                  </a:schemeClr>
                </a:solidFill>
                <a:effectLst/>
                <a:latin typeface="Arial" panose="020B0604020202020204" pitchFamily="34" charset="0"/>
              </a:rPr>
              <a:t>月</a:t>
            </a:r>
            <a:r>
              <a:rPr lang="en-US" altLang="zh-CN" sz="1600" b="0" i="0" dirty="0">
                <a:solidFill>
                  <a:schemeClr val="bg2">
                    <a:lumMod val="75000"/>
                  </a:schemeClr>
                </a:solidFill>
                <a:effectLst/>
                <a:latin typeface="Arial" panose="020B0604020202020204" pitchFamily="34" charset="0"/>
              </a:rPr>
              <a:t>2</a:t>
            </a:r>
            <a:r>
              <a:rPr lang="zh-CN" altLang="en-US" sz="1600" b="0" i="0" dirty="0">
                <a:solidFill>
                  <a:schemeClr val="bg2">
                    <a:lumMod val="75000"/>
                  </a:schemeClr>
                </a:solidFill>
                <a:effectLst/>
                <a:latin typeface="Arial" panose="020B0604020202020204" pitchFamily="34" charset="0"/>
              </a:rPr>
              <a:t>日被削，</a:t>
            </a:r>
            <a:r>
              <a:rPr lang="zh-CN" altLang="en-US" sz="1600" b="0" i="0" dirty="0">
                <a:solidFill>
                  <a:srgbClr val="FFC000"/>
                </a:solidFill>
                <a:effectLst/>
                <a:latin typeface="Arial" panose="020B0604020202020204" pitchFamily="34" charset="0"/>
              </a:rPr>
              <a:t>无法在保护友军时触发陷阵营的援效果</a:t>
            </a:r>
            <a:r>
              <a:rPr lang="zh-CN" altLang="en-US" sz="1600" b="0" i="0" dirty="0">
                <a:solidFill>
                  <a:schemeClr val="bg2">
                    <a:lumMod val="75000"/>
                  </a:schemeClr>
                </a:solidFill>
                <a:effectLst/>
                <a:latin typeface="Arial" panose="020B0604020202020204" pitchFamily="34" charset="0"/>
              </a:rPr>
              <a:t>，开荒优先级下降一档，所以大家开荒时悠着点。</a:t>
            </a:r>
          </a:p>
          <a:p>
            <a:pPr marL="0" indent="0" algn="l">
              <a:buNone/>
            </a:pPr>
            <a:r>
              <a:rPr lang="zh-CN" altLang="en-US" sz="1600" b="0" i="0" dirty="0">
                <a:solidFill>
                  <a:schemeClr val="bg2">
                    <a:lumMod val="75000"/>
                  </a:schemeClr>
                </a:solidFill>
                <a:effectLst/>
                <a:latin typeface="Arial" panose="020B0604020202020204" pitchFamily="34" charset="0"/>
              </a:rPr>
              <a:t>没有满红菜刀队攻略，这是因为连菜刀队都满红，那肯定优先选择满红核弹张或满红三势陆</a:t>
            </a:r>
            <a:endParaRPr lang="en-US" altLang="zh-CN" sz="1600" b="0" i="0" dirty="0">
              <a:solidFill>
                <a:schemeClr val="bg2">
                  <a:lumMod val="75000"/>
                </a:schemeClr>
              </a:solidFill>
              <a:effectLst/>
              <a:latin typeface="Arial" panose="020B0604020202020204" pitchFamily="34" charset="0"/>
            </a:endParaRPr>
          </a:p>
          <a:p>
            <a:pPr marL="0" indent="0" algn="l">
              <a:buNone/>
            </a:pPr>
            <a:endParaRPr lang="zh-CN" altLang="en-US" sz="1600" b="0" i="0" dirty="0">
              <a:solidFill>
                <a:schemeClr val="bg2">
                  <a:lumMod val="75000"/>
                </a:schemeClr>
              </a:solidFill>
              <a:effectLst/>
              <a:latin typeface="Arial" panose="020B0604020202020204" pitchFamily="34" charset="0"/>
            </a:endParaRPr>
          </a:p>
          <a:p>
            <a:endParaRPr lang="zh-CN" altLang="en-US" dirty="0"/>
          </a:p>
        </p:txBody>
      </p:sp>
      <p:graphicFrame>
        <p:nvGraphicFramePr>
          <p:cNvPr id="4" name="表格 4">
            <a:extLst>
              <a:ext uri="{FF2B5EF4-FFF2-40B4-BE49-F238E27FC236}">
                <a16:creationId xmlns:a16="http://schemas.microsoft.com/office/drawing/2014/main" id="{F7CB4174-A28B-4B38-A6EB-2F1D8A65C2B3}"/>
              </a:ext>
            </a:extLst>
          </p:cNvPr>
          <p:cNvGraphicFramePr>
            <a:graphicFrameLocks noGrp="1"/>
          </p:cNvGraphicFramePr>
          <p:nvPr>
            <p:extLst>
              <p:ext uri="{D42A27DB-BD31-4B8C-83A1-F6EECF244321}">
                <p14:modId xmlns:p14="http://schemas.microsoft.com/office/powerpoint/2010/main" val="2218876426"/>
              </p:ext>
            </p:extLst>
          </p:nvPr>
        </p:nvGraphicFramePr>
        <p:xfrm>
          <a:off x="1625600" y="3278308"/>
          <a:ext cx="8940800" cy="2595880"/>
        </p:xfrm>
        <a:graphic>
          <a:graphicData uri="http://schemas.openxmlformats.org/drawingml/2006/table">
            <a:tbl>
              <a:tblPr firstRow="1" bandRow="1">
                <a:tableStyleId>{F5AB1C69-6EDB-4FF4-983F-18BD219EF322}</a:tableStyleId>
              </a:tblPr>
              <a:tblGrid>
                <a:gridCol w="1541710">
                  <a:extLst>
                    <a:ext uri="{9D8B030D-6E8A-4147-A177-3AD203B41FA5}">
                      <a16:colId xmlns:a16="http://schemas.microsoft.com/office/drawing/2014/main" val="2132765807"/>
                    </a:ext>
                  </a:extLst>
                </a:gridCol>
                <a:gridCol w="2197916">
                  <a:extLst>
                    <a:ext uri="{9D8B030D-6E8A-4147-A177-3AD203B41FA5}">
                      <a16:colId xmlns:a16="http://schemas.microsoft.com/office/drawing/2014/main" val="2204235162"/>
                    </a:ext>
                  </a:extLst>
                </a:gridCol>
                <a:gridCol w="2332139">
                  <a:extLst>
                    <a:ext uri="{9D8B030D-6E8A-4147-A177-3AD203B41FA5}">
                      <a16:colId xmlns:a16="http://schemas.microsoft.com/office/drawing/2014/main" val="1978101998"/>
                    </a:ext>
                  </a:extLst>
                </a:gridCol>
                <a:gridCol w="2869035">
                  <a:extLst>
                    <a:ext uri="{9D8B030D-6E8A-4147-A177-3AD203B41FA5}">
                      <a16:colId xmlns:a16="http://schemas.microsoft.com/office/drawing/2014/main" val="3308776232"/>
                    </a:ext>
                  </a:extLst>
                </a:gridCol>
              </a:tblGrid>
              <a:tr h="370840">
                <a:tc>
                  <a:txBody>
                    <a:bodyPr/>
                    <a:lstStyle/>
                    <a:p>
                      <a:pPr algn="ctr"/>
                      <a:r>
                        <a:rPr lang="zh-CN" altLang="en-US" dirty="0">
                          <a:solidFill>
                            <a:schemeClr val="tx1"/>
                          </a:solidFill>
                        </a:rPr>
                        <a:t>队伍</a:t>
                      </a:r>
                    </a:p>
                  </a:txBody>
                  <a:tcPr/>
                </a:tc>
                <a:tc>
                  <a:txBody>
                    <a:bodyPr/>
                    <a:lstStyle/>
                    <a:p>
                      <a:pPr algn="ctr"/>
                      <a:r>
                        <a:rPr lang="zh-CN" altLang="en-US" dirty="0">
                          <a:solidFill>
                            <a:schemeClr val="tx1"/>
                          </a:solidFill>
                        </a:rPr>
                        <a:t>四级地</a:t>
                      </a:r>
                    </a:p>
                  </a:txBody>
                  <a:tcPr/>
                </a:tc>
                <a:tc>
                  <a:txBody>
                    <a:bodyPr/>
                    <a:lstStyle/>
                    <a:p>
                      <a:pPr algn="ctr"/>
                      <a:r>
                        <a:rPr lang="zh-CN" altLang="en-US" dirty="0">
                          <a:solidFill>
                            <a:schemeClr val="tx1"/>
                          </a:solidFill>
                        </a:rPr>
                        <a:t>五级地</a:t>
                      </a:r>
                    </a:p>
                  </a:txBody>
                  <a:tcPr/>
                </a:tc>
                <a:tc>
                  <a:txBody>
                    <a:bodyPr/>
                    <a:lstStyle/>
                    <a:p>
                      <a:pPr algn="ctr"/>
                      <a:r>
                        <a:rPr lang="zh-CN" altLang="en-US" dirty="0">
                          <a:solidFill>
                            <a:schemeClr val="tx1"/>
                          </a:solidFill>
                        </a:rPr>
                        <a:t>六级地</a:t>
                      </a:r>
                    </a:p>
                  </a:txBody>
                  <a:tcPr/>
                </a:tc>
                <a:extLst>
                  <a:ext uri="{0D108BD9-81ED-4DB2-BD59-A6C34878D82A}">
                    <a16:rowId xmlns:a16="http://schemas.microsoft.com/office/drawing/2014/main" val="4253772685"/>
                  </a:ext>
                </a:extLst>
              </a:tr>
              <a:tr h="370840">
                <a:tc>
                  <a:txBody>
                    <a:bodyPr/>
                    <a:lstStyle/>
                    <a:p>
                      <a:pPr algn="ctr"/>
                      <a:r>
                        <a:rPr lang="en-US" altLang="zh-CN" sz="1400" dirty="0">
                          <a:solidFill>
                            <a:schemeClr val="tx1"/>
                          </a:solidFill>
                        </a:rPr>
                        <a:t>10-15</a:t>
                      </a:r>
                      <a:r>
                        <a:rPr lang="zh-CN" altLang="en-US" sz="1400" dirty="0">
                          <a:solidFill>
                            <a:schemeClr val="tx1"/>
                          </a:solidFill>
                        </a:rPr>
                        <a:t>红三势陆</a:t>
                      </a:r>
                    </a:p>
                  </a:txBody>
                  <a:tcPr>
                    <a:solidFill>
                      <a:schemeClr val="accent4">
                        <a:lumMod val="40000"/>
                        <a:lumOff val="60000"/>
                      </a:schemeClr>
                    </a:solidFill>
                  </a:tcPr>
                </a:tc>
                <a:tc>
                  <a:txBody>
                    <a:bodyPr/>
                    <a:lstStyle/>
                    <a:p>
                      <a:pPr algn="ctr"/>
                      <a:r>
                        <a:rPr lang="en-US" altLang="zh-CN" sz="1400" dirty="0">
                          <a:solidFill>
                            <a:schemeClr val="tx1"/>
                          </a:solidFill>
                        </a:rPr>
                        <a:t>8</a:t>
                      </a:r>
                      <a:r>
                        <a:rPr lang="zh-CN" altLang="en-US" sz="1400" dirty="0">
                          <a:solidFill>
                            <a:schemeClr val="tx1"/>
                          </a:solidFill>
                        </a:rPr>
                        <a:t>级碰瓷打，</a:t>
                      </a:r>
                      <a:r>
                        <a:rPr lang="en-US" altLang="zh-CN" sz="1400" dirty="0">
                          <a:solidFill>
                            <a:schemeClr val="tx1"/>
                          </a:solidFill>
                        </a:rPr>
                        <a:t>10</a:t>
                      </a:r>
                      <a:r>
                        <a:rPr lang="zh-CN" altLang="en-US" sz="1400" dirty="0">
                          <a:solidFill>
                            <a:schemeClr val="tx1"/>
                          </a:solidFill>
                        </a:rPr>
                        <a:t>级正常打</a:t>
                      </a:r>
                    </a:p>
                  </a:txBody>
                  <a:tcPr>
                    <a:solidFill>
                      <a:schemeClr val="accent2">
                        <a:lumMod val="40000"/>
                        <a:lumOff val="60000"/>
                      </a:schemeClr>
                    </a:solidFill>
                  </a:tcPr>
                </a:tc>
                <a:tc>
                  <a:txBody>
                    <a:bodyPr/>
                    <a:lstStyle/>
                    <a:p>
                      <a:pPr algn="ctr"/>
                      <a:r>
                        <a:rPr lang="en-US" altLang="zh-CN" sz="1400" dirty="0">
                          <a:solidFill>
                            <a:schemeClr val="tx1"/>
                          </a:solidFill>
                        </a:rPr>
                        <a:t>15</a:t>
                      </a:r>
                      <a:r>
                        <a:rPr lang="zh-CN" altLang="en-US" sz="1400" dirty="0">
                          <a:solidFill>
                            <a:schemeClr val="tx1"/>
                          </a:solidFill>
                        </a:rPr>
                        <a:t>级碰瓷打，</a:t>
                      </a:r>
                      <a:r>
                        <a:rPr lang="en-US" altLang="zh-CN" sz="1400" dirty="0">
                          <a:solidFill>
                            <a:schemeClr val="tx1"/>
                          </a:solidFill>
                        </a:rPr>
                        <a:t>20</a:t>
                      </a:r>
                      <a:r>
                        <a:rPr lang="zh-CN" altLang="en-US" sz="1400" dirty="0">
                          <a:solidFill>
                            <a:schemeClr val="tx1"/>
                          </a:solidFill>
                        </a:rPr>
                        <a:t>级正常打</a:t>
                      </a:r>
                    </a:p>
                  </a:txBody>
                  <a:tcPr>
                    <a:solidFill>
                      <a:schemeClr val="accent1">
                        <a:lumMod val="40000"/>
                        <a:lumOff val="60000"/>
                      </a:schemeClr>
                    </a:solidFill>
                  </a:tcPr>
                </a:tc>
                <a:tc rowSpan="2">
                  <a:txBody>
                    <a:bodyPr/>
                    <a:lstStyle/>
                    <a:p>
                      <a:pPr algn="ctr"/>
                      <a:r>
                        <a:rPr lang="en-US" altLang="zh-CN" sz="1400" dirty="0">
                          <a:solidFill>
                            <a:schemeClr val="tx1"/>
                          </a:solidFill>
                        </a:rPr>
                        <a:t>3</a:t>
                      </a:r>
                      <a:r>
                        <a:rPr lang="zh-CN" altLang="en-US" sz="1400" dirty="0">
                          <a:solidFill>
                            <a:schemeClr val="tx1"/>
                          </a:solidFill>
                        </a:rPr>
                        <a:t>兵营</a:t>
                      </a:r>
                      <a:r>
                        <a:rPr lang="en-US" altLang="zh-CN" sz="1400" dirty="0">
                          <a:solidFill>
                            <a:schemeClr val="tx1"/>
                          </a:solidFill>
                        </a:rPr>
                        <a:t>10000</a:t>
                      </a:r>
                      <a:r>
                        <a:rPr lang="zh-CN" altLang="en-US" sz="1400" dirty="0">
                          <a:solidFill>
                            <a:schemeClr val="tx1"/>
                          </a:solidFill>
                        </a:rPr>
                        <a:t>兵力以上和</a:t>
                      </a:r>
                      <a:r>
                        <a:rPr lang="en-US" altLang="zh-CN" sz="1400" dirty="0">
                          <a:solidFill>
                            <a:schemeClr val="tx1"/>
                          </a:solidFill>
                        </a:rPr>
                        <a:t>5</a:t>
                      </a:r>
                      <a:r>
                        <a:rPr lang="zh-CN" altLang="en-US" sz="1400" dirty="0">
                          <a:solidFill>
                            <a:schemeClr val="tx1"/>
                          </a:solidFill>
                        </a:rPr>
                        <a:t>兵战</a:t>
                      </a:r>
                    </a:p>
                  </a:txBody>
                  <a:tcPr anchor="ctr"/>
                </a:tc>
                <a:extLst>
                  <a:ext uri="{0D108BD9-81ED-4DB2-BD59-A6C34878D82A}">
                    <a16:rowId xmlns:a16="http://schemas.microsoft.com/office/drawing/2014/main" val="290069286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rPr>
                        <a:t>10-15</a:t>
                      </a:r>
                      <a:r>
                        <a:rPr lang="zh-CN" altLang="en-US" sz="1400" dirty="0">
                          <a:solidFill>
                            <a:schemeClr val="tx1"/>
                          </a:solidFill>
                        </a:rPr>
                        <a:t>红核弹张</a:t>
                      </a:r>
                    </a:p>
                  </a:txBody>
                  <a:tcPr>
                    <a:solidFill>
                      <a:schemeClr val="accent4">
                        <a:lumMod val="40000"/>
                        <a:lumOff val="60000"/>
                      </a:schemeClr>
                    </a:solidFill>
                  </a:tcPr>
                </a:tc>
                <a:tc>
                  <a:txBody>
                    <a:bodyPr/>
                    <a:lstStyle/>
                    <a:p>
                      <a:pPr algn="ctr"/>
                      <a:r>
                        <a:rPr lang="en-US" altLang="zh-CN" sz="1400" dirty="0">
                          <a:solidFill>
                            <a:schemeClr val="tx1"/>
                          </a:solidFill>
                        </a:rPr>
                        <a:t>9</a:t>
                      </a:r>
                      <a:r>
                        <a:rPr lang="zh-CN" altLang="en-US" sz="1400" dirty="0">
                          <a:solidFill>
                            <a:schemeClr val="tx1"/>
                          </a:solidFill>
                        </a:rPr>
                        <a:t>级碰瓷打，</a:t>
                      </a:r>
                      <a:r>
                        <a:rPr lang="en-US" altLang="zh-CN" sz="1400" dirty="0">
                          <a:solidFill>
                            <a:schemeClr val="tx1"/>
                          </a:solidFill>
                        </a:rPr>
                        <a:t>10</a:t>
                      </a:r>
                      <a:r>
                        <a:rPr lang="zh-CN" altLang="en-US" sz="1400" dirty="0">
                          <a:solidFill>
                            <a:schemeClr val="tx1"/>
                          </a:solidFill>
                        </a:rPr>
                        <a:t>级正常打</a:t>
                      </a:r>
                    </a:p>
                  </a:txBody>
                  <a:tcPr>
                    <a:solidFill>
                      <a:schemeClr val="accent2">
                        <a:lumMod val="40000"/>
                        <a:lumOff val="60000"/>
                      </a:schemeClr>
                    </a:solidFill>
                  </a:tcPr>
                </a:tc>
                <a:tc>
                  <a:txBody>
                    <a:bodyPr/>
                    <a:lstStyle/>
                    <a:p>
                      <a:pPr algn="ctr"/>
                      <a:r>
                        <a:rPr lang="en-US" altLang="zh-CN" sz="1400" dirty="0">
                          <a:solidFill>
                            <a:schemeClr val="tx1"/>
                          </a:solidFill>
                        </a:rPr>
                        <a:t>15</a:t>
                      </a:r>
                      <a:r>
                        <a:rPr lang="zh-CN" altLang="en-US" sz="1400" dirty="0">
                          <a:solidFill>
                            <a:schemeClr val="tx1"/>
                          </a:solidFill>
                        </a:rPr>
                        <a:t>级碰瓷打，</a:t>
                      </a:r>
                      <a:r>
                        <a:rPr lang="en-US" altLang="zh-CN" sz="1400" dirty="0">
                          <a:solidFill>
                            <a:schemeClr val="tx1"/>
                          </a:solidFill>
                        </a:rPr>
                        <a:t>20</a:t>
                      </a:r>
                      <a:r>
                        <a:rPr lang="zh-CN" altLang="en-US" sz="1400" dirty="0">
                          <a:solidFill>
                            <a:schemeClr val="tx1"/>
                          </a:solidFill>
                        </a:rPr>
                        <a:t>级正常打</a:t>
                      </a:r>
                    </a:p>
                  </a:txBody>
                  <a:tcPr>
                    <a:solidFill>
                      <a:schemeClr val="accent1">
                        <a:lumMod val="40000"/>
                        <a:lumOff val="60000"/>
                      </a:schemeClr>
                    </a:solidFill>
                  </a:tcPr>
                </a:tc>
                <a:tc vMerge="1">
                  <a:txBody>
                    <a:bodyPr/>
                    <a:lstStyle/>
                    <a:p>
                      <a:pPr algn="ctr"/>
                      <a:endParaRPr lang="zh-CN" altLang="en-US" sz="1400" dirty="0">
                        <a:solidFill>
                          <a:schemeClr val="accent2">
                            <a:lumMod val="20000"/>
                            <a:lumOff val="80000"/>
                          </a:schemeClr>
                        </a:solidFill>
                      </a:endParaRPr>
                    </a:p>
                  </a:txBody>
                  <a:tcPr/>
                </a:tc>
                <a:extLst>
                  <a:ext uri="{0D108BD9-81ED-4DB2-BD59-A6C34878D82A}">
                    <a16:rowId xmlns:a16="http://schemas.microsoft.com/office/drawing/2014/main" val="2682435676"/>
                  </a:ext>
                </a:extLst>
              </a:tr>
              <a:tr h="370840">
                <a:tc>
                  <a:txBody>
                    <a:bodyPr/>
                    <a:lstStyle/>
                    <a:p>
                      <a:pPr algn="ctr"/>
                      <a:r>
                        <a:rPr lang="en-US" altLang="zh-CN" sz="1400" dirty="0">
                          <a:solidFill>
                            <a:schemeClr val="tx1"/>
                          </a:solidFill>
                        </a:rPr>
                        <a:t>0-9</a:t>
                      </a:r>
                      <a:r>
                        <a:rPr lang="zh-CN" altLang="en-US" sz="1400" dirty="0">
                          <a:solidFill>
                            <a:schemeClr val="tx1"/>
                          </a:solidFill>
                        </a:rPr>
                        <a:t>红三势陆</a:t>
                      </a:r>
                    </a:p>
                  </a:txBody>
                  <a:tcPr>
                    <a:solidFill>
                      <a:schemeClr val="accent4">
                        <a:lumMod val="40000"/>
                        <a:lumOff val="60000"/>
                      </a:schemeClr>
                    </a:solidFill>
                  </a:tcPr>
                </a:tc>
                <a:tc>
                  <a:txBody>
                    <a:bodyPr/>
                    <a:lstStyle/>
                    <a:p>
                      <a:pPr algn="ctr"/>
                      <a:r>
                        <a:rPr lang="en-US" altLang="zh-CN" sz="1400" dirty="0">
                          <a:solidFill>
                            <a:schemeClr val="tx1"/>
                          </a:solidFill>
                        </a:rPr>
                        <a:t>10</a:t>
                      </a:r>
                      <a:r>
                        <a:rPr lang="zh-CN" altLang="en-US" sz="1400" dirty="0">
                          <a:solidFill>
                            <a:schemeClr val="tx1"/>
                          </a:solidFill>
                        </a:rPr>
                        <a:t>级碰瓷打，</a:t>
                      </a:r>
                      <a:r>
                        <a:rPr lang="en-US" altLang="zh-CN" sz="1400" dirty="0">
                          <a:solidFill>
                            <a:schemeClr val="tx1"/>
                          </a:solidFill>
                        </a:rPr>
                        <a:t>12</a:t>
                      </a:r>
                      <a:r>
                        <a:rPr lang="zh-CN" altLang="en-US" sz="1400" dirty="0">
                          <a:solidFill>
                            <a:schemeClr val="tx1"/>
                          </a:solidFill>
                        </a:rPr>
                        <a:t>级正常打</a:t>
                      </a:r>
                    </a:p>
                  </a:txBody>
                  <a:tcPr>
                    <a:solidFill>
                      <a:schemeClr val="accent2">
                        <a:lumMod val="40000"/>
                        <a:lumOff val="60000"/>
                      </a:schemeClr>
                    </a:solidFill>
                  </a:tcPr>
                </a:tc>
                <a:tc>
                  <a:txBody>
                    <a:bodyPr/>
                    <a:lstStyle/>
                    <a:p>
                      <a:pPr algn="ctr"/>
                      <a:r>
                        <a:rPr lang="en-US" altLang="zh-CN" sz="1400" dirty="0">
                          <a:solidFill>
                            <a:schemeClr val="tx1"/>
                          </a:solidFill>
                        </a:rPr>
                        <a:t>18</a:t>
                      </a:r>
                      <a:r>
                        <a:rPr lang="zh-CN" altLang="en-US" sz="1400" dirty="0">
                          <a:solidFill>
                            <a:schemeClr val="tx1"/>
                          </a:solidFill>
                        </a:rPr>
                        <a:t>级碰瓷打，</a:t>
                      </a:r>
                      <a:r>
                        <a:rPr lang="en-US" altLang="zh-CN" sz="1400" dirty="0">
                          <a:solidFill>
                            <a:schemeClr val="tx1"/>
                          </a:solidFill>
                        </a:rPr>
                        <a:t>20</a:t>
                      </a:r>
                      <a:r>
                        <a:rPr lang="zh-CN" altLang="en-US" sz="1400" dirty="0">
                          <a:solidFill>
                            <a:schemeClr val="tx1"/>
                          </a:solidFill>
                        </a:rPr>
                        <a:t>级正常打</a:t>
                      </a:r>
                    </a:p>
                  </a:txBody>
                  <a:tcPr>
                    <a:solidFill>
                      <a:schemeClr val="accent1">
                        <a:lumMod val="40000"/>
                        <a:lumOff val="60000"/>
                      </a:schemeClr>
                    </a:solidFill>
                  </a:tcPr>
                </a:tc>
                <a:tc rowSpan="2">
                  <a:txBody>
                    <a:bodyPr/>
                    <a:lstStyle/>
                    <a:p>
                      <a:pPr algn="ctr"/>
                      <a:r>
                        <a:rPr lang="en-US" altLang="zh-CN" sz="1400" dirty="0">
                          <a:solidFill>
                            <a:schemeClr val="tx1"/>
                          </a:solidFill>
                        </a:rPr>
                        <a:t>5</a:t>
                      </a:r>
                      <a:r>
                        <a:rPr lang="zh-CN" altLang="en-US" sz="1400" dirty="0">
                          <a:solidFill>
                            <a:schemeClr val="tx1"/>
                          </a:solidFill>
                        </a:rPr>
                        <a:t>兵营</a:t>
                      </a:r>
                      <a:r>
                        <a:rPr lang="en-US" altLang="zh-CN" sz="1400" dirty="0">
                          <a:solidFill>
                            <a:schemeClr val="tx1"/>
                          </a:solidFill>
                        </a:rPr>
                        <a:t>11500</a:t>
                      </a:r>
                      <a:r>
                        <a:rPr lang="zh-CN" altLang="en-US" sz="1400" dirty="0">
                          <a:solidFill>
                            <a:schemeClr val="tx1"/>
                          </a:solidFill>
                        </a:rPr>
                        <a:t>兵力以上和</a:t>
                      </a:r>
                      <a:r>
                        <a:rPr lang="en-US" altLang="zh-CN" sz="1400" dirty="0">
                          <a:solidFill>
                            <a:schemeClr val="tx1"/>
                          </a:solidFill>
                        </a:rPr>
                        <a:t>5</a:t>
                      </a:r>
                      <a:r>
                        <a:rPr lang="zh-CN" altLang="en-US" sz="1400" dirty="0">
                          <a:solidFill>
                            <a:schemeClr val="tx1"/>
                          </a:solidFill>
                        </a:rPr>
                        <a:t>兵战</a:t>
                      </a:r>
                    </a:p>
                  </a:txBody>
                  <a:tcPr anchor="ctr"/>
                </a:tc>
                <a:extLst>
                  <a:ext uri="{0D108BD9-81ED-4DB2-BD59-A6C34878D82A}">
                    <a16:rowId xmlns:a16="http://schemas.microsoft.com/office/drawing/2014/main" val="121063726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rPr>
                        <a:t>0-9</a:t>
                      </a:r>
                      <a:r>
                        <a:rPr lang="zh-CN" altLang="en-US" sz="1400" dirty="0">
                          <a:solidFill>
                            <a:schemeClr val="tx1"/>
                          </a:solidFill>
                        </a:rPr>
                        <a:t>红核弹张</a:t>
                      </a:r>
                    </a:p>
                  </a:txBody>
                  <a:tcPr>
                    <a:solidFill>
                      <a:schemeClr val="accent4">
                        <a:lumMod val="40000"/>
                        <a:lumOff val="60000"/>
                      </a:schemeClr>
                    </a:solidFill>
                  </a:tcPr>
                </a:tc>
                <a:tc>
                  <a:txBody>
                    <a:bodyPr/>
                    <a:lstStyle/>
                    <a:p>
                      <a:pPr algn="ctr"/>
                      <a:r>
                        <a:rPr lang="en-US" altLang="zh-CN" sz="1400" dirty="0">
                          <a:solidFill>
                            <a:schemeClr val="tx1"/>
                          </a:solidFill>
                        </a:rPr>
                        <a:t>10</a:t>
                      </a:r>
                      <a:r>
                        <a:rPr lang="zh-CN" altLang="en-US" sz="1400" dirty="0">
                          <a:solidFill>
                            <a:schemeClr val="tx1"/>
                          </a:solidFill>
                        </a:rPr>
                        <a:t>级碰瓷打，</a:t>
                      </a:r>
                      <a:r>
                        <a:rPr lang="en-US" altLang="zh-CN" sz="1400" dirty="0">
                          <a:solidFill>
                            <a:schemeClr val="tx1"/>
                          </a:solidFill>
                        </a:rPr>
                        <a:t>12</a:t>
                      </a:r>
                      <a:r>
                        <a:rPr lang="zh-CN" altLang="en-US" sz="1400" dirty="0">
                          <a:solidFill>
                            <a:schemeClr val="tx1"/>
                          </a:solidFill>
                        </a:rPr>
                        <a:t>级正常打</a:t>
                      </a:r>
                    </a:p>
                  </a:txBody>
                  <a:tcPr>
                    <a:solidFill>
                      <a:schemeClr val="accent2">
                        <a:lumMod val="40000"/>
                        <a:lumOff val="60000"/>
                      </a:schemeClr>
                    </a:solidFill>
                  </a:tcPr>
                </a:tc>
                <a:tc>
                  <a:txBody>
                    <a:bodyPr/>
                    <a:lstStyle/>
                    <a:p>
                      <a:pPr algn="ctr"/>
                      <a:r>
                        <a:rPr lang="en-US" altLang="zh-CN" sz="1400" dirty="0">
                          <a:solidFill>
                            <a:schemeClr val="tx1"/>
                          </a:solidFill>
                        </a:rPr>
                        <a:t>19</a:t>
                      </a:r>
                      <a:r>
                        <a:rPr lang="zh-CN" altLang="en-US" sz="1400" dirty="0">
                          <a:solidFill>
                            <a:schemeClr val="tx1"/>
                          </a:solidFill>
                        </a:rPr>
                        <a:t>级碰瓷打，</a:t>
                      </a:r>
                      <a:r>
                        <a:rPr lang="en-US" altLang="zh-CN" sz="1400" dirty="0">
                          <a:solidFill>
                            <a:schemeClr val="tx1"/>
                          </a:solidFill>
                        </a:rPr>
                        <a:t>20</a:t>
                      </a:r>
                      <a:r>
                        <a:rPr lang="zh-CN" altLang="en-US" sz="1400" dirty="0">
                          <a:solidFill>
                            <a:schemeClr val="tx1"/>
                          </a:solidFill>
                        </a:rPr>
                        <a:t>级正常打</a:t>
                      </a:r>
                    </a:p>
                  </a:txBody>
                  <a:tcPr>
                    <a:solidFill>
                      <a:schemeClr val="accent1">
                        <a:lumMod val="40000"/>
                        <a:lumOff val="60000"/>
                      </a:schemeClr>
                    </a:solidFill>
                  </a:tcPr>
                </a:tc>
                <a:tc vMerge="1">
                  <a:txBody>
                    <a:bodyPr/>
                    <a:lstStyle/>
                    <a:p>
                      <a:pPr algn="ctr"/>
                      <a:endParaRPr lang="zh-CN" altLang="en-US" sz="1400" dirty="0">
                        <a:solidFill>
                          <a:schemeClr val="accent2">
                            <a:lumMod val="20000"/>
                            <a:lumOff val="80000"/>
                          </a:schemeClr>
                        </a:solidFill>
                      </a:endParaRPr>
                    </a:p>
                  </a:txBody>
                  <a:tcPr/>
                </a:tc>
                <a:extLst>
                  <a:ext uri="{0D108BD9-81ED-4DB2-BD59-A6C34878D82A}">
                    <a16:rowId xmlns:a16="http://schemas.microsoft.com/office/drawing/2014/main" val="511197151"/>
                  </a:ext>
                </a:extLst>
              </a:tr>
              <a:tr h="370840">
                <a:tc>
                  <a:txBody>
                    <a:bodyPr/>
                    <a:lstStyle/>
                    <a:p>
                      <a:pPr algn="ctr"/>
                      <a:r>
                        <a:rPr lang="zh-CN" altLang="en-US" sz="1400" dirty="0">
                          <a:solidFill>
                            <a:schemeClr val="tx1"/>
                          </a:solidFill>
                        </a:rPr>
                        <a:t>白板菜刀队</a:t>
                      </a:r>
                    </a:p>
                  </a:txBody>
                  <a:tcPr>
                    <a:solidFill>
                      <a:schemeClr val="accent4">
                        <a:lumMod val="40000"/>
                        <a:lumOff val="60000"/>
                      </a:schemeClr>
                    </a:solidFill>
                  </a:tcPr>
                </a:tc>
                <a:tc>
                  <a:txBody>
                    <a:bodyPr/>
                    <a:lstStyle/>
                    <a:p>
                      <a:pPr algn="ctr"/>
                      <a:r>
                        <a:rPr lang="en-US" altLang="zh-CN" sz="1400" dirty="0">
                          <a:solidFill>
                            <a:schemeClr val="tx1"/>
                          </a:solidFill>
                        </a:rPr>
                        <a:t>10</a:t>
                      </a:r>
                      <a:r>
                        <a:rPr lang="zh-CN" altLang="en-US" sz="1400" dirty="0">
                          <a:solidFill>
                            <a:schemeClr val="tx1"/>
                          </a:solidFill>
                        </a:rPr>
                        <a:t>级碰瓷打，</a:t>
                      </a:r>
                      <a:r>
                        <a:rPr lang="en-US" altLang="zh-CN" sz="1400" dirty="0">
                          <a:solidFill>
                            <a:schemeClr val="tx1"/>
                          </a:solidFill>
                        </a:rPr>
                        <a:t>12</a:t>
                      </a:r>
                      <a:r>
                        <a:rPr lang="zh-CN" altLang="en-US" sz="1400" dirty="0">
                          <a:solidFill>
                            <a:schemeClr val="tx1"/>
                          </a:solidFill>
                        </a:rPr>
                        <a:t>级正常打</a:t>
                      </a:r>
                    </a:p>
                  </a:txBody>
                  <a:tcPr>
                    <a:solidFill>
                      <a:schemeClr val="accent2">
                        <a:lumMod val="40000"/>
                        <a:lumOff val="60000"/>
                      </a:schemeClr>
                    </a:solidFill>
                  </a:tcPr>
                </a:tc>
                <a:tc>
                  <a:txBody>
                    <a:bodyPr/>
                    <a:lstStyle/>
                    <a:p>
                      <a:pPr algn="ctr"/>
                      <a:r>
                        <a:rPr lang="en-US" altLang="zh-CN" sz="1400" dirty="0">
                          <a:solidFill>
                            <a:schemeClr val="tx1"/>
                          </a:solidFill>
                        </a:rPr>
                        <a:t>19</a:t>
                      </a:r>
                      <a:r>
                        <a:rPr lang="zh-CN" altLang="en-US" sz="1400" dirty="0">
                          <a:solidFill>
                            <a:schemeClr val="tx1"/>
                          </a:solidFill>
                        </a:rPr>
                        <a:t>级碰瓷打，</a:t>
                      </a:r>
                      <a:r>
                        <a:rPr lang="en-US" altLang="zh-CN" sz="1400" dirty="0">
                          <a:solidFill>
                            <a:schemeClr val="tx1"/>
                          </a:solidFill>
                        </a:rPr>
                        <a:t>20</a:t>
                      </a:r>
                      <a:r>
                        <a:rPr lang="zh-CN" altLang="en-US" sz="1400" dirty="0">
                          <a:solidFill>
                            <a:schemeClr val="tx1"/>
                          </a:solidFill>
                        </a:rPr>
                        <a:t>级正常打</a:t>
                      </a:r>
                    </a:p>
                  </a:txBody>
                  <a:tcPr>
                    <a:solidFill>
                      <a:schemeClr val="accent1">
                        <a:lumMod val="40000"/>
                        <a:lumOff val="60000"/>
                      </a:schemeClr>
                    </a:solidFill>
                  </a:tcPr>
                </a:tc>
                <a:tc rowSpan="2">
                  <a:txBody>
                    <a:bodyPr/>
                    <a:lstStyle/>
                    <a:p>
                      <a:pPr algn="ctr"/>
                      <a:r>
                        <a:rPr lang="en-US" altLang="zh-CN" sz="1400" dirty="0">
                          <a:solidFill>
                            <a:schemeClr val="tx1"/>
                          </a:solidFill>
                        </a:rPr>
                        <a:t>6</a:t>
                      </a:r>
                      <a:r>
                        <a:rPr lang="zh-CN" altLang="en-US" sz="1400" dirty="0">
                          <a:solidFill>
                            <a:schemeClr val="tx1"/>
                          </a:solidFill>
                        </a:rPr>
                        <a:t>兵营</a:t>
                      </a:r>
                      <a:r>
                        <a:rPr lang="en-US" altLang="zh-CN" sz="1400" dirty="0">
                          <a:solidFill>
                            <a:schemeClr val="tx1"/>
                          </a:solidFill>
                        </a:rPr>
                        <a:t>12000</a:t>
                      </a:r>
                      <a:r>
                        <a:rPr lang="zh-CN" altLang="en-US" sz="1400" dirty="0">
                          <a:solidFill>
                            <a:schemeClr val="tx1"/>
                          </a:solidFill>
                        </a:rPr>
                        <a:t>兵力以上和</a:t>
                      </a:r>
                      <a:r>
                        <a:rPr lang="en-US" altLang="zh-CN" sz="1400" dirty="0">
                          <a:solidFill>
                            <a:schemeClr val="tx1"/>
                          </a:solidFill>
                        </a:rPr>
                        <a:t>5</a:t>
                      </a:r>
                      <a:r>
                        <a:rPr lang="zh-CN" altLang="en-US" sz="1400" dirty="0">
                          <a:solidFill>
                            <a:schemeClr val="tx1"/>
                          </a:solidFill>
                        </a:rPr>
                        <a:t>兵战</a:t>
                      </a:r>
                    </a:p>
                  </a:txBody>
                  <a:tcPr anchor="ctr"/>
                </a:tc>
                <a:extLst>
                  <a:ext uri="{0D108BD9-81ED-4DB2-BD59-A6C34878D82A}">
                    <a16:rowId xmlns:a16="http://schemas.microsoft.com/office/drawing/2014/main" val="375504842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rPr>
                        <a:t>非国家队</a:t>
                      </a:r>
                    </a:p>
                  </a:txBody>
                  <a:tcPr>
                    <a:solidFill>
                      <a:schemeClr val="accent4">
                        <a:lumMod val="40000"/>
                        <a:lumOff val="60000"/>
                      </a:schemeClr>
                    </a:solidFill>
                  </a:tcPr>
                </a:tc>
                <a:tc>
                  <a:txBody>
                    <a:bodyPr/>
                    <a:lstStyle/>
                    <a:p>
                      <a:pPr algn="ctr"/>
                      <a:r>
                        <a:rPr lang="en-US" altLang="zh-CN" sz="1400" dirty="0">
                          <a:solidFill>
                            <a:schemeClr val="tx1"/>
                          </a:solidFill>
                        </a:rPr>
                        <a:t>12</a:t>
                      </a:r>
                      <a:r>
                        <a:rPr lang="zh-CN" altLang="en-US" sz="1400" dirty="0">
                          <a:solidFill>
                            <a:schemeClr val="tx1"/>
                          </a:solidFill>
                        </a:rPr>
                        <a:t>级</a:t>
                      </a:r>
                    </a:p>
                  </a:txBody>
                  <a:tcPr>
                    <a:solidFill>
                      <a:schemeClr val="accent2">
                        <a:lumMod val="40000"/>
                        <a:lumOff val="60000"/>
                      </a:schemeClr>
                    </a:solidFill>
                  </a:tcPr>
                </a:tc>
                <a:tc>
                  <a:txBody>
                    <a:bodyPr/>
                    <a:lstStyle/>
                    <a:p>
                      <a:pPr algn="ctr"/>
                      <a:r>
                        <a:rPr lang="en-US" altLang="zh-CN" sz="1400" dirty="0">
                          <a:solidFill>
                            <a:schemeClr val="tx1"/>
                          </a:solidFill>
                        </a:rPr>
                        <a:t>22</a:t>
                      </a:r>
                      <a:r>
                        <a:rPr lang="zh-CN" altLang="en-US" sz="1400" dirty="0">
                          <a:solidFill>
                            <a:schemeClr val="tx1"/>
                          </a:solidFill>
                        </a:rPr>
                        <a:t>级</a:t>
                      </a:r>
                    </a:p>
                  </a:txBody>
                  <a:tcPr>
                    <a:solidFill>
                      <a:schemeClr val="accent1">
                        <a:lumMod val="40000"/>
                        <a:lumOff val="60000"/>
                      </a:schemeClr>
                    </a:solidFill>
                  </a:tcPr>
                </a:tc>
                <a:tc vMerge="1">
                  <a:txBody>
                    <a:bodyPr/>
                    <a:lstStyle/>
                    <a:p>
                      <a:pPr algn="ctr"/>
                      <a:endParaRPr lang="zh-CN" altLang="en-US" sz="1400" dirty="0">
                        <a:solidFill>
                          <a:schemeClr val="accent2">
                            <a:lumMod val="20000"/>
                            <a:lumOff val="80000"/>
                          </a:schemeClr>
                        </a:solidFill>
                      </a:endParaRPr>
                    </a:p>
                  </a:txBody>
                  <a:tcPr/>
                </a:tc>
                <a:extLst>
                  <a:ext uri="{0D108BD9-81ED-4DB2-BD59-A6C34878D82A}">
                    <a16:rowId xmlns:a16="http://schemas.microsoft.com/office/drawing/2014/main" val="1591522862"/>
                  </a:ext>
                </a:extLst>
              </a:tr>
            </a:tbl>
          </a:graphicData>
        </a:graphic>
      </p:graphicFrame>
      <p:sp>
        <p:nvSpPr>
          <p:cNvPr id="8" name="标题 7">
            <a:extLst>
              <a:ext uri="{FF2B5EF4-FFF2-40B4-BE49-F238E27FC236}">
                <a16:creationId xmlns:a16="http://schemas.microsoft.com/office/drawing/2014/main" id="{57AD9FB4-D2A4-4A3D-AFE4-47BC77E4E40D}"/>
              </a:ext>
            </a:extLst>
          </p:cNvPr>
          <p:cNvSpPr>
            <a:spLocks noGrp="1"/>
          </p:cNvSpPr>
          <p:nvPr>
            <p:ph type="title"/>
          </p:nvPr>
        </p:nvSpPr>
        <p:spPr/>
        <p:txBody>
          <a:bodyPr/>
          <a:lstStyle/>
          <a:p>
            <a:endParaRPr lang="zh-CN" altLang="en-US"/>
          </a:p>
        </p:txBody>
      </p:sp>
      <p:sp>
        <p:nvSpPr>
          <p:cNvPr id="9" name="标题 1">
            <a:extLst>
              <a:ext uri="{FF2B5EF4-FFF2-40B4-BE49-F238E27FC236}">
                <a16:creationId xmlns:a16="http://schemas.microsoft.com/office/drawing/2014/main" id="{D8FFF9B1-0D62-4846-9F57-EDABEA4BBC95}"/>
              </a:ext>
            </a:extLst>
          </p:cNvPr>
          <p:cNvSpPr txBox="1">
            <a:spLocks/>
          </p:cNvSpPr>
          <p:nvPr/>
        </p:nvSpPr>
        <p:spPr>
          <a:xfrm>
            <a:off x="4824152" y="517525"/>
            <a:ext cx="66820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zh-CN" altLang="en-US" sz="7200">
                <a:solidFill>
                  <a:srgbClr val="FFC000"/>
                </a:solidFill>
                <a:latin typeface="字魂71号-御守锦书" panose="00000500000000000000" pitchFamily="2" charset="-122"/>
                <a:ea typeface="字魂71号-御守锦书" panose="00000500000000000000" pitchFamily="2" charset="-122"/>
              </a:rPr>
              <a:t>开荒阵容推荐</a:t>
            </a:r>
            <a:endParaRPr lang="zh-CN" altLang="en-US" sz="7200" dirty="0">
              <a:solidFill>
                <a:srgbClr val="FFC000"/>
              </a:solidFill>
              <a:latin typeface="字魂71号-御守锦书" panose="00000500000000000000" pitchFamily="2" charset="-122"/>
              <a:ea typeface="字魂71号-御守锦书" panose="00000500000000000000" pitchFamily="2" charset="-122"/>
            </a:endParaRPr>
          </a:p>
        </p:txBody>
      </p:sp>
    </p:spTree>
    <p:extLst>
      <p:ext uri="{BB962C8B-B14F-4D97-AF65-F5344CB8AC3E}">
        <p14:creationId xmlns:p14="http://schemas.microsoft.com/office/powerpoint/2010/main" val="373168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88A7A811-3806-4420-B8B3-A7EC13F216FD}"/>
              </a:ext>
            </a:extLst>
          </p:cNvPr>
          <p:cNvSpPr>
            <a:spLocks noGrp="1"/>
          </p:cNvSpPr>
          <p:nvPr>
            <p:ph type="title"/>
          </p:nvPr>
        </p:nvSpPr>
        <p:spPr>
          <a:xfrm>
            <a:off x="4671752" y="365125"/>
            <a:ext cx="6682047" cy="1325563"/>
          </a:xfrm>
        </p:spPr>
        <p:txBody>
          <a:bodyPr>
            <a:normAutofit/>
          </a:body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开荒阵容推荐</a:t>
            </a:r>
          </a:p>
        </p:txBody>
      </p:sp>
      <p:sp>
        <p:nvSpPr>
          <p:cNvPr id="7" name="文本框 6">
            <a:extLst>
              <a:ext uri="{FF2B5EF4-FFF2-40B4-BE49-F238E27FC236}">
                <a16:creationId xmlns:a16="http://schemas.microsoft.com/office/drawing/2014/main" id="{DABB15C2-E36E-4E73-9ABD-44EEE261B877}"/>
              </a:ext>
            </a:extLst>
          </p:cNvPr>
          <p:cNvSpPr txBox="1"/>
          <p:nvPr/>
        </p:nvSpPr>
        <p:spPr>
          <a:xfrm>
            <a:off x="838201" y="2082528"/>
            <a:ext cx="10456177" cy="3970318"/>
          </a:xfrm>
          <a:prstGeom prst="rect">
            <a:avLst/>
          </a:prstGeom>
          <a:noFill/>
        </p:spPr>
        <p:txBody>
          <a:bodyPr wrap="square">
            <a:spAutoFit/>
          </a:bodyPr>
          <a:lstStyle/>
          <a:p>
            <a:r>
              <a:rPr lang="zh-CN" altLang="en-US" sz="1400" dirty="0">
                <a:solidFill>
                  <a:srgbClr val="FFC000"/>
                </a:solidFill>
              </a:rPr>
              <a:t>T1平民队     </a:t>
            </a:r>
            <a:r>
              <a:rPr lang="zh-CN" altLang="en-US" sz="1400" u="sng" dirty="0">
                <a:solidFill>
                  <a:srgbClr val="00B0F0"/>
                </a:solidFill>
                <a:hlinkClick r:id="rId2" action="ppaction://hlinksldjump"/>
              </a:rPr>
              <a:t>点击查看非国家队专属攻略</a:t>
            </a:r>
            <a:endParaRPr lang="zh-CN" altLang="en-US" sz="1400" dirty="0">
              <a:solidFill>
                <a:srgbClr val="FFC000"/>
              </a:solidFill>
            </a:endParaRPr>
          </a:p>
          <a:p>
            <a:r>
              <a:rPr lang="zh-CN" altLang="en-US" sz="1400" dirty="0">
                <a:solidFill>
                  <a:schemeClr val="bg2">
                    <a:lumMod val="75000"/>
                  </a:schemeClr>
                </a:solidFill>
              </a:rPr>
              <a:t>平民队伍前期体力多，主要是资源不够。看到好多平民开四翻车导致进度赶不上，我必须强调平民没有金铢转战法，建议在12级才开四；如果用金铢转战法，才考虑10级开四。20级三技能以后才去开五，减少兵损。</a:t>
            </a:r>
          </a:p>
          <a:p>
            <a:endParaRPr lang="zh-CN" altLang="en-US" sz="1400" dirty="0">
              <a:solidFill>
                <a:schemeClr val="bg2">
                  <a:lumMod val="75000"/>
                </a:schemeClr>
              </a:solidFill>
            </a:endParaRPr>
          </a:p>
          <a:p>
            <a:r>
              <a:rPr lang="zh-CN" altLang="en-US" sz="1400" dirty="0">
                <a:solidFill>
                  <a:srgbClr val="FFC000"/>
                </a:solidFill>
              </a:rPr>
              <a:t>4、姜维+赵云+蔡文姬(张春华)</a:t>
            </a:r>
          </a:p>
          <a:p>
            <a:r>
              <a:rPr lang="zh-CN" altLang="en-US" sz="1400" dirty="0">
                <a:solidFill>
                  <a:schemeClr val="bg2">
                    <a:lumMod val="75000"/>
                  </a:schemeClr>
                </a:solidFill>
              </a:rPr>
              <a:t>20级前：姜维杯蛇鬼车；赵云横扫千军；蔡文姬盛气凌敌</a:t>
            </a:r>
          </a:p>
          <a:p>
            <a:r>
              <a:rPr lang="zh-CN" altLang="en-US" sz="1400" dirty="0">
                <a:solidFill>
                  <a:schemeClr val="bg2">
                    <a:lumMod val="75000"/>
                  </a:schemeClr>
                </a:solidFill>
              </a:rPr>
              <a:t>20级后：姜维夺魂挟魄+杯蛇鬼车；赵云卧薪尝胆+横扫千军；蔡文姬盛气凌敌+八门金锁</a:t>
            </a:r>
          </a:p>
          <a:p>
            <a:r>
              <a:rPr lang="zh-CN" altLang="en-US" sz="1400" dirty="0">
                <a:solidFill>
                  <a:schemeClr val="bg2">
                    <a:lumMod val="75000"/>
                  </a:schemeClr>
                </a:solidFill>
              </a:rPr>
              <a:t>后期转型：换蔡文姬上刘备组成蜀骑，或换诸葛组成天水弓或天水枪。</a:t>
            </a:r>
          </a:p>
          <a:p>
            <a:endParaRPr lang="zh-CN" altLang="en-US" sz="1400" dirty="0">
              <a:solidFill>
                <a:schemeClr val="bg2">
                  <a:lumMod val="75000"/>
                </a:schemeClr>
              </a:solidFill>
            </a:endParaRPr>
          </a:p>
          <a:p>
            <a:r>
              <a:rPr lang="zh-CN" altLang="en-US" sz="1400" dirty="0">
                <a:solidFill>
                  <a:srgbClr val="FFC000"/>
                </a:solidFill>
              </a:rPr>
              <a:t>5、夏侯渊+乐进+郭嘉（小魏骑）</a:t>
            </a:r>
          </a:p>
          <a:p>
            <a:r>
              <a:rPr lang="zh-CN" altLang="en-US" sz="1400" dirty="0">
                <a:solidFill>
                  <a:schemeClr val="bg2">
                    <a:lumMod val="75000"/>
                  </a:schemeClr>
                </a:solidFill>
              </a:rPr>
              <a:t>20级前：乐进勇者得前；夏侯渊裸衣血战；郭嘉虎豹骑</a:t>
            </a:r>
          </a:p>
          <a:p>
            <a:r>
              <a:rPr lang="zh-CN" altLang="en-US" sz="1400" dirty="0">
                <a:solidFill>
                  <a:schemeClr val="bg2">
                    <a:lumMod val="75000"/>
                  </a:schemeClr>
                </a:solidFill>
              </a:rPr>
              <a:t>20级后：夏侯渊裸衣血战+百骑劫营；乐进折冲御侮+勇者得前；郭嘉铁骑驱驰（横戈/八门）+虎豹骑</a:t>
            </a:r>
          </a:p>
          <a:p>
            <a:r>
              <a:rPr lang="zh-CN" altLang="en-US" sz="1400" dirty="0">
                <a:solidFill>
                  <a:schemeClr val="bg2">
                    <a:lumMod val="75000"/>
                  </a:schemeClr>
                </a:solidFill>
              </a:rPr>
              <a:t>后期转型：乐进换曹操或张辽直接组成爆头骑。</a:t>
            </a:r>
          </a:p>
          <a:p>
            <a:endParaRPr lang="zh-CN" altLang="en-US" sz="1400" dirty="0">
              <a:solidFill>
                <a:schemeClr val="bg2">
                  <a:lumMod val="75000"/>
                </a:schemeClr>
              </a:solidFill>
            </a:endParaRPr>
          </a:p>
          <a:p>
            <a:r>
              <a:rPr lang="zh-CN" altLang="en-US" sz="1400" dirty="0">
                <a:solidFill>
                  <a:srgbClr val="FFC000"/>
                </a:solidFill>
              </a:rPr>
              <a:t>6、太史慈+周泰+蔡文姬（你们要的吴骑双将开荒阵容一）</a:t>
            </a:r>
          </a:p>
          <a:p>
            <a:r>
              <a:rPr lang="zh-CN" altLang="en-US" sz="1400" dirty="0">
                <a:solidFill>
                  <a:schemeClr val="bg2">
                    <a:lumMod val="75000"/>
                  </a:schemeClr>
                </a:solidFill>
              </a:rPr>
              <a:t>20级前：太史慈兵无常势；周泰象兵（御敌屏障/锋矢阵）；蔡文姬盛气凌敌</a:t>
            </a:r>
          </a:p>
          <a:p>
            <a:r>
              <a:rPr lang="zh-CN" altLang="en-US" sz="1400" dirty="0">
                <a:solidFill>
                  <a:schemeClr val="bg2">
                    <a:lumMod val="75000"/>
                  </a:schemeClr>
                </a:solidFill>
              </a:rPr>
              <a:t>20级后：太史慈兵无常势+当锋摧决；周泰锋矢阵+御敌屏障（象兵）；蔡文姬盛气凌敌+暂避其锋（让智力太史慈全吃）</a:t>
            </a:r>
          </a:p>
          <a:p>
            <a:r>
              <a:rPr lang="zh-CN" altLang="en-US" sz="1400" dirty="0">
                <a:solidFill>
                  <a:schemeClr val="bg2">
                    <a:lumMod val="75000"/>
                  </a:schemeClr>
                </a:solidFill>
              </a:rPr>
              <a:t>后期转型：吴骑</a:t>
            </a:r>
          </a:p>
        </p:txBody>
      </p:sp>
    </p:spTree>
    <p:extLst>
      <p:ext uri="{BB962C8B-B14F-4D97-AF65-F5344CB8AC3E}">
        <p14:creationId xmlns:p14="http://schemas.microsoft.com/office/powerpoint/2010/main" val="93553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88A7A811-3806-4420-B8B3-A7EC13F216FD}"/>
              </a:ext>
            </a:extLst>
          </p:cNvPr>
          <p:cNvSpPr>
            <a:spLocks noGrp="1"/>
          </p:cNvSpPr>
          <p:nvPr>
            <p:ph type="title"/>
          </p:nvPr>
        </p:nvSpPr>
        <p:spPr>
          <a:xfrm>
            <a:off x="4671752" y="365125"/>
            <a:ext cx="6682047" cy="1325563"/>
          </a:xfrm>
        </p:spPr>
        <p:txBody>
          <a:bodyPr>
            <a:normAutofit/>
          </a:body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开荒阵容推荐</a:t>
            </a:r>
          </a:p>
        </p:txBody>
      </p:sp>
      <p:sp>
        <p:nvSpPr>
          <p:cNvPr id="5" name="文本框 4">
            <a:extLst>
              <a:ext uri="{FF2B5EF4-FFF2-40B4-BE49-F238E27FC236}">
                <a16:creationId xmlns:a16="http://schemas.microsoft.com/office/drawing/2014/main" id="{9C23E69E-D9EB-416F-BCF9-4AFF357D7894}"/>
              </a:ext>
            </a:extLst>
          </p:cNvPr>
          <p:cNvSpPr txBox="1"/>
          <p:nvPr/>
        </p:nvSpPr>
        <p:spPr>
          <a:xfrm>
            <a:off x="838201" y="2036309"/>
            <a:ext cx="10259736" cy="3970318"/>
          </a:xfrm>
          <a:prstGeom prst="rect">
            <a:avLst/>
          </a:prstGeom>
          <a:noFill/>
        </p:spPr>
        <p:txBody>
          <a:bodyPr wrap="square">
            <a:spAutoFit/>
          </a:bodyPr>
          <a:lstStyle/>
          <a:p>
            <a:r>
              <a:rPr lang="zh-CN" altLang="en-US" sz="1400" dirty="0">
                <a:solidFill>
                  <a:srgbClr val="FFC000"/>
                </a:solidFill>
              </a:rPr>
              <a:t>T2平民队    </a:t>
            </a:r>
            <a:r>
              <a:rPr lang="zh-CN" altLang="en-US" sz="1400" u="sng" dirty="0">
                <a:solidFill>
                  <a:srgbClr val="00B0F0"/>
                </a:solidFill>
                <a:hlinkClick r:id="rId2" action="ppaction://hlinksldjump"/>
              </a:rPr>
              <a:t>点击查看非国家队专属攻略</a:t>
            </a:r>
            <a:endParaRPr lang="en-US" altLang="zh-CN" sz="1400" dirty="0">
              <a:solidFill>
                <a:srgbClr val="FFC000"/>
              </a:solidFill>
            </a:endParaRPr>
          </a:p>
          <a:p>
            <a:r>
              <a:rPr lang="zh-CN" altLang="en-US" sz="1400" dirty="0">
                <a:solidFill>
                  <a:schemeClr val="bg2">
                    <a:lumMod val="75000"/>
                  </a:schemeClr>
                </a:solidFill>
              </a:rPr>
              <a:t>平民队伍前期体力多，主要是资源不够。看到好多平民开四翻车导致进度赶不上，我必须强调平民没有金铢转战法，建议在12级才开四；如果用金铢转战法，才考虑10级开四。20级三技能以后才去开五，减少兵损。</a:t>
            </a:r>
          </a:p>
          <a:p>
            <a:endParaRPr lang="zh-CN" altLang="en-US" sz="1400" dirty="0">
              <a:solidFill>
                <a:schemeClr val="bg2">
                  <a:lumMod val="75000"/>
                </a:schemeClr>
              </a:solidFill>
            </a:endParaRPr>
          </a:p>
          <a:p>
            <a:r>
              <a:rPr lang="zh-CN" altLang="en-US" sz="1400" dirty="0">
                <a:solidFill>
                  <a:srgbClr val="FFC000"/>
                </a:solidFill>
              </a:rPr>
              <a:t>7、赵云+张飞+蔡文姬(张春华/李典/张宝)</a:t>
            </a:r>
          </a:p>
          <a:p>
            <a:r>
              <a:rPr lang="zh-CN" altLang="en-US" sz="1400" dirty="0">
                <a:solidFill>
                  <a:schemeClr val="bg2">
                    <a:lumMod val="75000"/>
                  </a:schemeClr>
                </a:solidFill>
              </a:rPr>
              <a:t>20级前：赵云杯蛇鬼车（整装待发/卧薪尝胆）；张飞横扫千军；蔡文姬盛气凌敌</a:t>
            </a:r>
          </a:p>
          <a:p>
            <a:r>
              <a:rPr lang="zh-CN" altLang="en-US" sz="1400" dirty="0">
                <a:solidFill>
                  <a:schemeClr val="bg2">
                    <a:lumMod val="75000"/>
                  </a:schemeClr>
                </a:solidFill>
              </a:rPr>
              <a:t>20级后：赵云卧薪尝胆+杯蛇鬼车；张飞盛气凌敌+横扫千军；蔡文姬陷阵营（八门金锁）+暂避其锋</a:t>
            </a:r>
          </a:p>
          <a:p>
            <a:r>
              <a:rPr lang="zh-CN" altLang="en-US" sz="1400" dirty="0">
                <a:solidFill>
                  <a:schemeClr val="bg2">
                    <a:lumMod val="75000"/>
                  </a:schemeClr>
                </a:solidFill>
              </a:rPr>
              <a:t>后期转型：换蔡文姬上刘备组成蜀盾（和三势陆64开），或换诸葛或关羽组成蜀枪或五虎枪。</a:t>
            </a:r>
          </a:p>
          <a:p>
            <a:endParaRPr lang="zh-CN" altLang="en-US" sz="1400" dirty="0">
              <a:solidFill>
                <a:schemeClr val="bg2">
                  <a:lumMod val="75000"/>
                </a:schemeClr>
              </a:solidFill>
            </a:endParaRPr>
          </a:p>
          <a:p>
            <a:r>
              <a:rPr lang="zh-CN" altLang="en-US" sz="1400" dirty="0">
                <a:solidFill>
                  <a:srgbClr val="FFC000"/>
                </a:solidFill>
              </a:rPr>
              <a:t>8、甘宁+太史慈+蔡文姬(张春华/张宝)</a:t>
            </a:r>
          </a:p>
          <a:p>
            <a:r>
              <a:rPr lang="zh-CN" altLang="en-US" sz="1400" dirty="0">
                <a:solidFill>
                  <a:schemeClr val="bg2">
                    <a:lumMod val="75000"/>
                  </a:schemeClr>
                </a:solidFill>
              </a:rPr>
              <a:t>20级前：甘宁横扫千军；太史慈暴戾无仁；蔡文姬盛气凌敌（锦帆军）</a:t>
            </a:r>
          </a:p>
          <a:p>
            <a:r>
              <a:rPr lang="zh-CN" altLang="en-US" sz="1400" dirty="0">
                <a:solidFill>
                  <a:schemeClr val="bg2">
                    <a:lumMod val="75000"/>
                  </a:schemeClr>
                </a:solidFill>
              </a:rPr>
              <a:t>20级后：甘宁避实击虚+横扫千军；太史慈折冲御侮+暴戾无仁；张宝锦帆军（盛气凌敌）+八门金锁</a:t>
            </a:r>
          </a:p>
          <a:p>
            <a:r>
              <a:rPr lang="zh-CN" altLang="en-US" sz="1400" dirty="0">
                <a:solidFill>
                  <a:schemeClr val="bg2">
                    <a:lumMod val="75000"/>
                  </a:schemeClr>
                </a:solidFill>
              </a:rPr>
              <a:t>后期转型：换程普直接组成甘太普，或换鲁肃组成甘太鲁，刚好闲置陆逊也可以上陆逊。</a:t>
            </a:r>
          </a:p>
          <a:p>
            <a:endParaRPr lang="zh-CN" altLang="en-US" sz="1400" dirty="0">
              <a:solidFill>
                <a:schemeClr val="bg2">
                  <a:lumMod val="75000"/>
                </a:schemeClr>
              </a:solidFill>
            </a:endParaRPr>
          </a:p>
          <a:p>
            <a:r>
              <a:rPr lang="zh-CN" altLang="en-US" sz="1400" dirty="0">
                <a:solidFill>
                  <a:srgbClr val="FFC000"/>
                </a:solidFill>
              </a:rPr>
              <a:t>9、凌统+周泰+蔡文姬（你们要的吴骑双将开荒阵容二）</a:t>
            </a:r>
          </a:p>
          <a:p>
            <a:r>
              <a:rPr lang="zh-CN" altLang="en-US" sz="1400" dirty="0">
                <a:solidFill>
                  <a:schemeClr val="bg2">
                    <a:lumMod val="75000"/>
                  </a:schemeClr>
                </a:solidFill>
              </a:rPr>
              <a:t>20级前：凌统横扫千军（裸衣血战）；周泰锋矢阵（御敌屏障/象兵）；蔡文姬盛气凌敌</a:t>
            </a:r>
          </a:p>
          <a:p>
            <a:r>
              <a:rPr lang="zh-CN" altLang="en-US" sz="1400" dirty="0">
                <a:solidFill>
                  <a:schemeClr val="bg2">
                    <a:lumMod val="75000"/>
                  </a:schemeClr>
                </a:solidFill>
              </a:rPr>
              <a:t>20级后：凌统卧薪尝胆+横扫千军（裸衣血战百骑劫营）；周泰锋矢阵+御敌屏障；蔡文姬盛气+象兵</a:t>
            </a:r>
          </a:p>
          <a:p>
            <a:r>
              <a:rPr lang="zh-CN" altLang="en-US" sz="1400" dirty="0">
                <a:solidFill>
                  <a:schemeClr val="bg2">
                    <a:lumMod val="75000"/>
                  </a:schemeClr>
                </a:solidFill>
              </a:rPr>
              <a:t>后期转型：吴骑</a:t>
            </a:r>
          </a:p>
        </p:txBody>
      </p:sp>
    </p:spTree>
    <p:extLst>
      <p:ext uri="{BB962C8B-B14F-4D97-AF65-F5344CB8AC3E}">
        <p14:creationId xmlns:p14="http://schemas.microsoft.com/office/powerpoint/2010/main" val="1598932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4E7FDCA-2E07-4BAC-801D-8E4F14A818E3}"/>
              </a:ext>
            </a:extLst>
          </p:cNvPr>
          <p:cNvSpPr txBox="1"/>
          <p:nvPr/>
        </p:nvSpPr>
        <p:spPr>
          <a:xfrm>
            <a:off x="947686" y="2095734"/>
            <a:ext cx="461665" cy="4037792"/>
          </a:xfrm>
          <a:prstGeom prst="rect">
            <a:avLst/>
          </a:prstGeom>
          <a:noFill/>
        </p:spPr>
        <p:txBody>
          <a:bodyPr vert="eaVert" wrap="square">
            <a:spAutoFit/>
          </a:bodyPr>
          <a:lstStyle/>
          <a:p>
            <a:pPr algn="l"/>
            <a:r>
              <a:rPr lang="zh-CN" altLang="en-US" b="0" i="0" dirty="0">
                <a:solidFill>
                  <a:srgbClr val="FFC000"/>
                </a:solidFill>
                <a:effectLst/>
                <a:latin typeface="Arial" panose="020B0604020202020204" pitchFamily="34" charset="0"/>
              </a:rPr>
              <a:t>满红核弹张专属攻略</a:t>
            </a:r>
          </a:p>
        </p:txBody>
      </p:sp>
      <p:sp>
        <p:nvSpPr>
          <p:cNvPr id="10" name="标题 1">
            <a:extLst>
              <a:ext uri="{FF2B5EF4-FFF2-40B4-BE49-F238E27FC236}">
                <a16:creationId xmlns:a16="http://schemas.microsoft.com/office/drawing/2014/main" id="{2A8B5439-8D5F-4B46-BC78-9593FBEF4298}"/>
              </a:ext>
            </a:extLst>
          </p:cNvPr>
          <p:cNvSpPr txBox="1">
            <a:spLocks/>
          </p:cNvSpPr>
          <p:nvPr/>
        </p:nvSpPr>
        <p:spPr>
          <a:xfrm>
            <a:off x="4824152" y="517525"/>
            <a:ext cx="66820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专属开荒攻略</a:t>
            </a:r>
          </a:p>
        </p:txBody>
      </p:sp>
      <p:pic>
        <p:nvPicPr>
          <p:cNvPr id="14" name="图片 13">
            <a:extLst>
              <a:ext uri="{FF2B5EF4-FFF2-40B4-BE49-F238E27FC236}">
                <a16:creationId xmlns:a16="http://schemas.microsoft.com/office/drawing/2014/main" id="{B5B5D950-7CDF-41B1-8984-482AE112A67B}"/>
              </a:ext>
            </a:extLst>
          </p:cNvPr>
          <p:cNvPicPr>
            <a:picLocks noChangeAspect="1"/>
          </p:cNvPicPr>
          <p:nvPr/>
        </p:nvPicPr>
        <p:blipFill>
          <a:blip r:embed="rId2"/>
          <a:stretch>
            <a:fillRect/>
          </a:stretch>
        </p:blipFill>
        <p:spPr>
          <a:xfrm>
            <a:off x="1719744" y="2095734"/>
            <a:ext cx="8120543" cy="4037792"/>
          </a:xfrm>
          <a:prstGeom prst="rect">
            <a:avLst/>
          </a:prstGeom>
        </p:spPr>
      </p:pic>
    </p:spTree>
    <p:extLst>
      <p:ext uri="{BB962C8B-B14F-4D97-AF65-F5344CB8AC3E}">
        <p14:creationId xmlns:p14="http://schemas.microsoft.com/office/powerpoint/2010/main" val="1089036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145288C7-B11F-47D0-B790-5D3E4BB17A95}"/>
              </a:ext>
            </a:extLst>
          </p:cNvPr>
          <p:cNvSpPr>
            <a:spLocks noGrp="1"/>
          </p:cNvSpPr>
          <p:nvPr>
            <p:ph type="title"/>
          </p:nvPr>
        </p:nvSpPr>
        <p:spPr>
          <a:xfrm>
            <a:off x="2419350" y="365125"/>
            <a:ext cx="8934449" cy="1325563"/>
          </a:xfrm>
        </p:spPr>
        <p:txBody>
          <a:body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管理层架构</a:t>
            </a:r>
          </a:p>
        </p:txBody>
      </p:sp>
      <p:sp>
        <p:nvSpPr>
          <p:cNvPr id="19" name="文本框 18">
            <a:extLst>
              <a:ext uri="{FF2B5EF4-FFF2-40B4-BE49-F238E27FC236}">
                <a16:creationId xmlns:a16="http://schemas.microsoft.com/office/drawing/2014/main" id="{189C26AE-92F8-47D4-9BBA-A1D7AD1A9780}"/>
              </a:ext>
            </a:extLst>
          </p:cNvPr>
          <p:cNvSpPr txBox="1"/>
          <p:nvPr/>
        </p:nvSpPr>
        <p:spPr>
          <a:xfrm>
            <a:off x="701020" y="4465332"/>
            <a:ext cx="10583963" cy="1754326"/>
          </a:xfrm>
          <a:prstGeom prst="rect">
            <a:avLst/>
          </a:prstGeom>
          <a:noFill/>
        </p:spPr>
        <p:txBody>
          <a:bodyPr wrap="square" rtlCol="0">
            <a:spAutoFit/>
          </a:bodyPr>
          <a:lstStyle/>
          <a:p>
            <a:r>
              <a:rPr lang="en-US" altLang="zh-CN" dirty="0">
                <a:solidFill>
                  <a:srgbClr val="FFC000"/>
                </a:solidFill>
                <a:latin typeface="尔雅凤凰手书" panose="00000500000000000000" pitchFamily="2" charset="-122"/>
                <a:ea typeface="尔雅凤凰手书" panose="00000500000000000000" pitchFamily="2" charset="-122"/>
              </a:rPr>
              <a:t>【</a:t>
            </a:r>
            <a:r>
              <a:rPr lang="zh-CN" altLang="en-US" dirty="0">
                <a:solidFill>
                  <a:srgbClr val="FFC000"/>
                </a:solidFill>
                <a:latin typeface="尔雅凤凰手书" panose="00000500000000000000" pitchFamily="2" charset="-122"/>
                <a:ea typeface="尔雅凤凰手书" panose="00000500000000000000" pitchFamily="2" charset="-122"/>
              </a:rPr>
              <a:t>盟主</a:t>
            </a:r>
            <a:r>
              <a:rPr lang="en-US" altLang="zh-CN" dirty="0">
                <a:solidFill>
                  <a:srgbClr val="FFC000"/>
                </a:solidFill>
                <a:latin typeface="尔雅凤凰手书" panose="00000500000000000000" pitchFamily="2" charset="-122"/>
                <a:ea typeface="尔雅凤凰手书" panose="00000500000000000000" pitchFamily="2" charset="-122"/>
              </a:rPr>
              <a:t>】</a:t>
            </a:r>
            <a:r>
              <a:rPr lang="zh-CN" altLang="en-US" dirty="0">
                <a:solidFill>
                  <a:srgbClr val="FFC000"/>
                </a:solidFill>
                <a:latin typeface="尔雅凤凰手书" panose="00000500000000000000" pitchFamily="2" charset="-122"/>
                <a:ea typeface="尔雅凤凰手书" panose="00000500000000000000" pitchFamily="2" charset="-122"/>
              </a:rPr>
              <a:t>：</a:t>
            </a:r>
            <a:r>
              <a:rPr lang="zh-CN" altLang="en-US" dirty="0">
                <a:solidFill>
                  <a:schemeClr val="accent4">
                    <a:lumMod val="20000"/>
                    <a:lumOff val="80000"/>
                  </a:schemeClr>
                </a:solidFill>
                <a:latin typeface="尔雅凤凰手书" panose="00000500000000000000" pitchFamily="2" charset="-122"/>
                <a:ea typeface="尔雅凤凰手书" panose="00000500000000000000" pitchFamily="2" charset="-122"/>
              </a:rPr>
              <a:t>白板    </a:t>
            </a:r>
            <a:r>
              <a:rPr lang="en-US" altLang="zh-CN" dirty="0">
                <a:solidFill>
                  <a:srgbClr val="FFC000"/>
                </a:solidFill>
                <a:latin typeface="尔雅凤凰手书" panose="00000500000000000000" pitchFamily="2" charset="-122"/>
                <a:ea typeface="尔雅凤凰手书" panose="00000500000000000000" pitchFamily="2" charset="-122"/>
              </a:rPr>
              <a:t>	 【</a:t>
            </a:r>
            <a:r>
              <a:rPr lang="zh-CN" altLang="en-US" dirty="0">
                <a:solidFill>
                  <a:srgbClr val="FFC000"/>
                </a:solidFill>
                <a:latin typeface="尔雅凤凰手书" panose="00000500000000000000" pitchFamily="2" charset="-122"/>
                <a:ea typeface="尔雅凤凰手书" panose="00000500000000000000" pitchFamily="2" charset="-122"/>
              </a:rPr>
              <a:t>丞相</a:t>
            </a:r>
            <a:r>
              <a:rPr lang="en-US" altLang="zh-CN" dirty="0">
                <a:solidFill>
                  <a:srgbClr val="FFC000"/>
                </a:solidFill>
                <a:latin typeface="尔雅凤凰手书" panose="00000500000000000000" pitchFamily="2" charset="-122"/>
                <a:ea typeface="尔雅凤凰手书" panose="00000500000000000000" pitchFamily="2" charset="-122"/>
              </a:rPr>
              <a:t>】</a:t>
            </a:r>
            <a:r>
              <a:rPr lang="zh-CN" altLang="en-US" dirty="0">
                <a:solidFill>
                  <a:srgbClr val="FFC000"/>
                </a:solidFill>
                <a:latin typeface="尔雅凤凰手书" panose="00000500000000000000" pitchFamily="2" charset="-122"/>
                <a:ea typeface="尔雅凤凰手书" panose="00000500000000000000" pitchFamily="2" charset="-122"/>
              </a:rPr>
              <a:t>：</a:t>
            </a:r>
            <a:r>
              <a:rPr lang="zh-CN" altLang="en-US" dirty="0">
                <a:solidFill>
                  <a:schemeClr val="accent4">
                    <a:lumMod val="20000"/>
                    <a:lumOff val="80000"/>
                  </a:schemeClr>
                </a:solidFill>
                <a:latin typeface="尔雅凤凰手书" panose="00000500000000000000" pitchFamily="2" charset="-122"/>
                <a:ea typeface="尔雅凤凰手书" panose="00000500000000000000" pitchFamily="2" charset="-122"/>
              </a:rPr>
              <a:t>赤城</a:t>
            </a:r>
            <a:r>
              <a:rPr lang="zh-CN" altLang="en-US" sz="1400" dirty="0">
                <a:solidFill>
                  <a:schemeClr val="bg1">
                    <a:lumMod val="65000"/>
                  </a:schemeClr>
                </a:solidFill>
                <a:ea typeface="尔雅凤凰手书" panose="00000500000000000000" pitchFamily="2" charset="-122"/>
              </a:rPr>
              <a:t>（全盟内政、法令监察） </a:t>
            </a:r>
            <a:r>
              <a:rPr lang="en-US" altLang="zh-CN" dirty="0">
                <a:solidFill>
                  <a:srgbClr val="FFC000"/>
                </a:solidFill>
                <a:latin typeface="尔雅凤凰手书" panose="00000500000000000000" pitchFamily="2" charset="-122"/>
                <a:ea typeface="尔雅凤凰手书" panose="00000500000000000000" pitchFamily="2" charset="-122"/>
              </a:rPr>
              <a:t>【</a:t>
            </a:r>
            <a:r>
              <a:rPr lang="zh-CN" altLang="en-US" dirty="0">
                <a:solidFill>
                  <a:srgbClr val="FFC000"/>
                </a:solidFill>
                <a:latin typeface="尔雅凤凰手书" panose="00000500000000000000" pitchFamily="2" charset="-122"/>
                <a:ea typeface="尔雅凤凰手书" panose="00000500000000000000" pitchFamily="2" charset="-122"/>
              </a:rPr>
              <a:t>大将军</a:t>
            </a:r>
            <a:r>
              <a:rPr lang="en-US" altLang="zh-CN" dirty="0">
                <a:solidFill>
                  <a:srgbClr val="FFC000"/>
                </a:solidFill>
                <a:latin typeface="尔雅凤凰手书" panose="00000500000000000000" pitchFamily="2" charset="-122"/>
                <a:ea typeface="尔雅凤凰手书" panose="00000500000000000000" pitchFamily="2" charset="-122"/>
              </a:rPr>
              <a:t>】</a:t>
            </a:r>
            <a:r>
              <a:rPr lang="zh-CN" altLang="en-US" dirty="0">
                <a:solidFill>
                  <a:srgbClr val="FFC000"/>
                </a:solidFill>
                <a:latin typeface="尔雅凤凰手书" panose="00000500000000000000" pitchFamily="2" charset="-122"/>
                <a:ea typeface="尔雅凤凰手书" panose="00000500000000000000" pitchFamily="2" charset="-122"/>
              </a:rPr>
              <a:t>：</a:t>
            </a:r>
            <a:r>
              <a:rPr lang="zh-CN" altLang="en-US" dirty="0">
                <a:solidFill>
                  <a:schemeClr val="accent4">
                    <a:lumMod val="20000"/>
                    <a:lumOff val="80000"/>
                  </a:schemeClr>
                </a:solidFill>
                <a:ea typeface="尔雅凤凰手书" panose="00000500000000000000" pitchFamily="2" charset="-122"/>
              </a:rPr>
              <a:t>奉孝</a:t>
            </a:r>
            <a:r>
              <a:rPr lang="zh-CN" altLang="en-US" dirty="0">
                <a:solidFill>
                  <a:schemeClr val="bg1">
                    <a:lumMod val="65000"/>
                  </a:schemeClr>
                </a:solidFill>
                <a:ea typeface="尔雅凤凰手书" panose="00000500000000000000" pitchFamily="2" charset="-122"/>
              </a:rPr>
              <a:t> </a:t>
            </a:r>
            <a:r>
              <a:rPr lang="zh-CN" altLang="en-US" sz="1400" dirty="0">
                <a:solidFill>
                  <a:schemeClr val="bg1">
                    <a:lumMod val="65000"/>
                  </a:schemeClr>
                </a:solidFill>
                <a:ea typeface="尔雅凤凰手书" panose="00000500000000000000" pitchFamily="2" charset="-122"/>
              </a:rPr>
              <a:t>（指挥）</a:t>
            </a:r>
            <a:endParaRPr lang="en-US" altLang="zh-CN" sz="1400" dirty="0">
              <a:solidFill>
                <a:schemeClr val="bg1">
                  <a:lumMod val="65000"/>
                </a:schemeClr>
              </a:solidFill>
              <a:ea typeface="尔雅凤凰手书" panose="00000500000000000000" pitchFamily="2" charset="-122"/>
            </a:endParaRPr>
          </a:p>
          <a:p>
            <a:r>
              <a:rPr lang="en-US" altLang="zh-CN" dirty="0">
                <a:solidFill>
                  <a:srgbClr val="FFC000"/>
                </a:solidFill>
                <a:latin typeface="尔雅凤凰手书" panose="00000500000000000000" pitchFamily="2" charset="-122"/>
                <a:ea typeface="尔雅凤凰手书" panose="00000500000000000000" pitchFamily="2" charset="-122"/>
              </a:rPr>
              <a:t>【</a:t>
            </a:r>
            <a:r>
              <a:rPr lang="zh-CN" altLang="en-US" dirty="0">
                <a:solidFill>
                  <a:srgbClr val="FFC000"/>
                </a:solidFill>
                <a:latin typeface="尔雅凤凰手书" panose="00000500000000000000" pitchFamily="2" charset="-122"/>
                <a:ea typeface="尔雅凤凰手书" panose="00000500000000000000" pitchFamily="2" charset="-122"/>
              </a:rPr>
              <a:t>大司农</a:t>
            </a:r>
            <a:r>
              <a:rPr lang="en-US" altLang="zh-CN" dirty="0">
                <a:solidFill>
                  <a:srgbClr val="FFC000"/>
                </a:solidFill>
                <a:latin typeface="尔雅凤凰手书" panose="00000500000000000000" pitchFamily="2" charset="-122"/>
                <a:ea typeface="尔雅凤凰手书" panose="00000500000000000000" pitchFamily="2" charset="-122"/>
              </a:rPr>
              <a:t>】</a:t>
            </a:r>
            <a:r>
              <a:rPr lang="zh-CN" altLang="en-US" dirty="0">
                <a:solidFill>
                  <a:srgbClr val="FFC000"/>
                </a:solidFill>
                <a:latin typeface="尔雅凤凰手书" panose="00000500000000000000" pitchFamily="2" charset="-122"/>
                <a:ea typeface="尔雅凤凰手书" panose="00000500000000000000" pitchFamily="2" charset="-122"/>
              </a:rPr>
              <a:t>：</a:t>
            </a:r>
            <a:r>
              <a:rPr lang="zh-CN" altLang="en-US" dirty="0">
                <a:solidFill>
                  <a:srgbClr val="FF0000"/>
                </a:solidFill>
                <a:latin typeface="尔雅凤凰手书" panose="00000500000000000000" pitchFamily="2" charset="-122"/>
                <a:ea typeface="尔雅凤凰手书" panose="00000500000000000000" pitchFamily="2" charset="-122"/>
              </a:rPr>
              <a:t>招募中</a:t>
            </a:r>
            <a:r>
              <a:rPr lang="en-US" altLang="zh-CN" sz="1400" dirty="0">
                <a:solidFill>
                  <a:schemeClr val="bg1">
                    <a:lumMod val="65000"/>
                  </a:schemeClr>
                </a:solidFill>
                <a:latin typeface="尔雅凤凰手书" panose="00000500000000000000" pitchFamily="2" charset="-122"/>
                <a:ea typeface="尔雅凤凰手书" panose="00000500000000000000" pitchFamily="2" charset="-122"/>
              </a:rPr>
              <a:t>(</a:t>
            </a:r>
            <a:r>
              <a:rPr lang="zh-CN" altLang="en-US" sz="1400" dirty="0">
                <a:solidFill>
                  <a:schemeClr val="bg1">
                    <a:lumMod val="65000"/>
                  </a:schemeClr>
                </a:solidFill>
                <a:latin typeface="尔雅凤凰手书" panose="00000500000000000000" pitchFamily="2" charset="-122"/>
                <a:ea typeface="尔雅凤凰手书" panose="00000500000000000000" pitchFamily="2" charset="-122"/>
              </a:rPr>
              <a:t>土管</a:t>
            </a:r>
            <a:r>
              <a:rPr lang="en-US" altLang="zh-CN" sz="1400" dirty="0">
                <a:solidFill>
                  <a:schemeClr val="bg1">
                    <a:lumMod val="65000"/>
                  </a:schemeClr>
                </a:solidFill>
                <a:ea typeface="尔雅凤凰手书" panose="00000500000000000000" pitchFamily="2" charset="-122"/>
              </a:rPr>
              <a:t>)</a:t>
            </a:r>
            <a:r>
              <a:rPr lang="en-US" altLang="zh-CN" dirty="0">
                <a:solidFill>
                  <a:srgbClr val="FFC000"/>
                </a:solidFill>
                <a:latin typeface="尔雅凤凰手书" panose="00000500000000000000" pitchFamily="2" charset="-122"/>
                <a:ea typeface="尔雅凤凰手书" panose="00000500000000000000" pitchFamily="2" charset="-122"/>
              </a:rPr>
              <a:t>    【</a:t>
            </a:r>
            <a:r>
              <a:rPr lang="zh-CN" altLang="en-US" dirty="0">
                <a:solidFill>
                  <a:srgbClr val="FFC000"/>
                </a:solidFill>
                <a:latin typeface="尔雅凤凰手书" panose="00000500000000000000" pitchFamily="2" charset="-122"/>
                <a:ea typeface="尔雅凤凰手书" panose="00000500000000000000" pitchFamily="2" charset="-122"/>
              </a:rPr>
              <a:t>大鸿胪</a:t>
            </a:r>
            <a:r>
              <a:rPr lang="en-US" altLang="zh-CN" dirty="0">
                <a:solidFill>
                  <a:srgbClr val="FFC000"/>
                </a:solidFill>
                <a:latin typeface="尔雅凤凰手书" panose="00000500000000000000" pitchFamily="2" charset="-122"/>
                <a:ea typeface="尔雅凤凰手书" panose="00000500000000000000" pitchFamily="2" charset="-122"/>
              </a:rPr>
              <a:t>】</a:t>
            </a:r>
            <a:r>
              <a:rPr lang="zh-CN" altLang="en-US" dirty="0">
                <a:solidFill>
                  <a:srgbClr val="FFC000"/>
                </a:solidFill>
                <a:latin typeface="尔雅凤凰手书" panose="00000500000000000000" pitchFamily="2" charset="-122"/>
                <a:ea typeface="尔雅凤凰手书" panose="00000500000000000000" pitchFamily="2" charset="-122"/>
              </a:rPr>
              <a:t>：</a:t>
            </a:r>
            <a:r>
              <a:rPr lang="zh-CN" altLang="en-US" sz="1400" dirty="0">
                <a:solidFill>
                  <a:schemeClr val="accent4">
                    <a:lumMod val="20000"/>
                    <a:lumOff val="80000"/>
                  </a:schemeClr>
                </a:solidFill>
                <a:latin typeface="尔雅凤凰手书" panose="00000500000000000000" pitchFamily="2" charset="-122"/>
                <a:ea typeface="尔雅凤凰手书" panose="00000500000000000000" pitchFamily="2" charset="-122"/>
              </a:rPr>
              <a:t>白板</a:t>
            </a:r>
            <a:r>
              <a:rPr lang="en-US" altLang="zh-CN" sz="1400" dirty="0">
                <a:solidFill>
                  <a:schemeClr val="accent4">
                    <a:lumMod val="20000"/>
                    <a:lumOff val="80000"/>
                  </a:schemeClr>
                </a:solidFill>
                <a:latin typeface="尔雅凤凰手书" panose="00000500000000000000" pitchFamily="2" charset="-122"/>
                <a:ea typeface="尔雅凤凰手书" panose="00000500000000000000" pitchFamily="2" charset="-122"/>
              </a:rPr>
              <a:t>\</a:t>
            </a:r>
            <a:r>
              <a:rPr lang="zh-CN" altLang="en-US" sz="1400" dirty="0">
                <a:solidFill>
                  <a:schemeClr val="accent4">
                    <a:lumMod val="20000"/>
                    <a:lumOff val="80000"/>
                  </a:schemeClr>
                </a:solidFill>
                <a:latin typeface="尔雅凤凰手书" panose="00000500000000000000" pitchFamily="2" charset="-122"/>
                <a:ea typeface="尔雅凤凰手书" panose="00000500000000000000" pitchFamily="2" charset="-122"/>
              </a:rPr>
              <a:t>赤城</a:t>
            </a:r>
            <a:r>
              <a:rPr lang="zh-CN" altLang="en-US" sz="1400" dirty="0">
                <a:solidFill>
                  <a:schemeClr val="bg1">
                    <a:lumMod val="65000"/>
                  </a:schemeClr>
                </a:solidFill>
                <a:ea typeface="尔雅凤凰手书" panose="00000500000000000000" pitchFamily="2" charset="-122"/>
              </a:rPr>
              <a:t>（主管外交）</a:t>
            </a:r>
            <a:r>
              <a:rPr lang="en-US" altLang="zh-CN" sz="1400" dirty="0">
                <a:solidFill>
                  <a:schemeClr val="bg1">
                    <a:lumMod val="65000"/>
                  </a:schemeClr>
                </a:solidFill>
                <a:ea typeface="尔雅凤凰手书" panose="00000500000000000000" pitchFamily="2" charset="-122"/>
              </a:rPr>
              <a:t>	</a:t>
            </a:r>
            <a:r>
              <a:rPr lang="en-US" altLang="zh-CN" dirty="0">
                <a:solidFill>
                  <a:srgbClr val="FFC000"/>
                </a:solidFill>
                <a:latin typeface="尔雅凤凰手书" panose="00000500000000000000" pitchFamily="2" charset="-122"/>
                <a:ea typeface="尔雅凤凰手书" panose="00000500000000000000" pitchFamily="2" charset="-122"/>
              </a:rPr>
              <a:t>【</a:t>
            </a:r>
            <a:r>
              <a:rPr lang="zh-CN" altLang="en-US" dirty="0">
                <a:solidFill>
                  <a:srgbClr val="FFC000"/>
                </a:solidFill>
                <a:latin typeface="尔雅凤凰手书" panose="00000500000000000000" pitchFamily="2" charset="-122"/>
                <a:ea typeface="尔雅凤凰手书" panose="00000500000000000000" pitchFamily="2" charset="-122"/>
              </a:rPr>
              <a:t>太尉</a:t>
            </a:r>
            <a:r>
              <a:rPr lang="en-US" altLang="zh-CN" dirty="0">
                <a:solidFill>
                  <a:srgbClr val="FFC000"/>
                </a:solidFill>
                <a:latin typeface="尔雅凤凰手书" panose="00000500000000000000" pitchFamily="2" charset="-122"/>
                <a:ea typeface="尔雅凤凰手书" panose="00000500000000000000" pitchFamily="2" charset="-122"/>
              </a:rPr>
              <a:t>】</a:t>
            </a:r>
            <a:r>
              <a:rPr lang="zh-CN" altLang="en-US" dirty="0">
                <a:solidFill>
                  <a:srgbClr val="FFC000"/>
                </a:solidFill>
                <a:latin typeface="尔雅凤凰手书" panose="00000500000000000000" pitchFamily="2" charset="-122"/>
                <a:ea typeface="尔雅凤凰手书" panose="00000500000000000000" pitchFamily="2" charset="-122"/>
              </a:rPr>
              <a:t>：</a:t>
            </a:r>
            <a:r>
              <a:rPr lang="zh-CN" altLang="en-US" dirty="0">
                <a:solidFill>
                  <a:schemeClr val="accent4">
                    <a:lumMod val="20000"/>
                    <a:lumOff val="80000"/>
                  </a:schemeClr>
                </a:solidFill>
                <a:ea typeface="尔雅凤凰手书" panose="00000500000000000000" pitchFamily="2" charset="-122"/>
              </a:rPr>
              <a:t>小猪肝 </a:t>
            </a:r>
            <a:r>
              <a:rPr lang="zh-CN" altLang="en-US" sz="1400" dirty="0">
                <a:solidFill>
                  <a:schemeClr val="bg1">
                    <a:lumMod val="65000"/>
                  </a:schemeClr>
                </a:solidFill>
                <a:ea typeface="尔雅凤凰手书" panose="00000500000000000000" pitchFamily="2" charset="-122"/>
              </a:rPr>
              <a:t>（战功考核、法令监察）</a:t>
            </a:r>
            <a:endParaRPr lang="en-US" altLang="zh-CN" sz="1400" dirty="0">
              <a:solidFill>
                <a:schemeClr val="bg1">
                  <a:lumMod val="65000"/>
                </a:schemeClr>
              </a:solidFill>
              <a:ea typeface="尔雅凤凰手书" panose="00000500000000000000" pitchFamily="2" charset="-122"/>
            </a:endParaRPr>
          </a:p>
          <a:p>
            <a:r>
              <a:rPr lang="en-US" altLang="zh-CN" dirty="0">
                <a:solidFill>
                  <a:srgbClr val="FFC000"/>
                </a:solidFill>
                <a:latin typeface="尔雅凤凰手书" panose="00000500000000000000" pitchFamily="2" charset="-122"/>
                <a:ea typeface="尔雅凤凰手书" panose="00000500000000000000" pitchFamily="2" charset="-122"/>
              </a:rPr>
              <a:t>【</a:t>
            </a:r>
            <a:r>
              <a:rPr lang="zh-CN" altLang="en-US" dirty="0">
                <a:solidFill>
                  <a:srgbClr val="FFC000"/>
                </a:solidFill>
                <a:latin typeface="尔雅凤凰手书" panose="00000500000000000000" pitchFamily="2" charset="-122"/>
                <a:ea typeface="尔雅凤凰手书" panose="00000500000000000000" pitchFamily="2" charset="-122"/>
              </a:rPr>
              <a:t>卫将军</a:t>
            </a:r>
            <a:r>
              <a:rPr lang="en-US" altLang="zh-CN" dirty="0">
                <a:solidFill>
                  <a:srgbClr val="FFC000"/>
                </a:solidFill>
                <a:latin typeface="尔雅凤凰手书" panose="00000500000000000000" pitchFamily="2" charset="-122"/>
                <a:ea typeface="尔雅凤凰手书" panose="00000500000000000000" pitchFamily="2" charset="-122"/>
              </a:rPr>
              <a:t>】</a:t>
            </a:r>
            <a:r>
              <a:rPr lang="zh-CN" altLang="en-US" dirty="0">
                <a:solidFill>
                  <a:srgbClr val="FFC000"/>
                </a:solidFill>
                <a:latin typeface="尔雅凤凰手书" panose="00000500000000000000" pitchFamily="2" charset="-122"/>
                <a:ea typeface="尔雅凤凰手书" panose="00000500000000000000" pitchFamily="2" charset="-122"/>
              </a:rPr>
              <a:t>：</a:t>
            </a:r>
            <a:r>
              <a:rPr lang="zh-CN" altLang="en-US" kern="100" dirty="0">
                <a:solidFill>
                  <a:schemeClr val="accent4">
                    <a:lumMod val="20000"/>
                    <a:lumOff val="80000"/>
                  </a:schemeClr>
                </a:solidFill>
                <a:latin typeface="尔雅凤凰手书" panose="00000500000000000000" pitchFamily="2" charset="-122"/>
                <a:ea typeface="尔雅凤凰手书" panose="00000500000000000000" pitchFamily="2" charset="-122"/>
                <a:cs typeface="Times New Roman" panose="02020603050405020304" pitchFamily="18" charset="0"/>
              </a:rPr>
              <a:t>懒猫</a:t>
            </a:r>
            <a:r>
              <a:rPr lang="en-US" altLang="zh-CN" dirty="0">
                <a:solidFill>
                  <a:srgbClr val="FFC000"/>
                </a:solidFill>
                <a:latin typeface="尔雅凤凰手书" panose="00000500000000000000" pitchFamily="2" charset="-122"/>
                <a:ea typeface="尔雅凤凰手书" panose="00000500000000000000" pitchFamily="2" charset="-122"/>
              </a:rPr>
              <a:t>	 【</a:t>
            </a:r>
            <a:r>
              <a:rPr lang="zh-CN" altLang="en-US" dirty="0">
                <a:solidFill>
                  <a:srgbClr val="FFC000"/>
                </a:solidFill>
                <a:latin typeface="尔雅凤凰手书" panose="00000500000000000000" pitchFamily="2" charset="-122"/>
                <a:ea typeface="尔雅凤凰手书" panose="00000500000000000000" pitchFamily="2" charset="-122"/>
              </a:rPr>
              <a:t>尚书令</a:t>
            </a:r>
            <a:r>
              <a:rPr lang="en-US" altLang="zh-CN" dirty="0">
                <a:solidFill>
                  <a:srgbClr val="FFC000"/>
                </a:solidFill>
                <a:latin typeface="尔雅凤凰手书" panose="00000500000000000000" pitchFamily="2" charset="-122"/>
                <a:ea typeface="尔雅凤凰手书" panose="00000500000000000000" pitchFamily="2" charset="-122"/>
              </a:rPr>
              <a:t>】</a:t>
            </a:r>
            <a:r>
              <a:rPr lang="zh-CN" altLang="en-US" dirty="0">
                <a:solidFill>
                  <a:srgbClr val="FFC000"/>
                </a:solidFill>
                <a:latin typeface="尔雅凤凰手书" panose="00000500000000000000" pitchFamily="2" charset="-122"/>
                <a:ea typeface="尔雅凤凰手书" panose="00000500000000000000" pitchFamily="2" charset="-122"/>
              </a:rPr>
              <a:t>：</a:t>
            </a:r>
            <a:r>
              <a:rPr lang="zh-CN" altLang="en-US" kern="100" dirty="0">
                <a:solidFill>
                  <a:schemeClr val="accent4">
                    <a:lumMod val="20000"/>
                    <a:lumOff val="80000"/>
                  </a:schemeClr>
                </a:solidFill>
                <a:latin typeface="尔雅凤凰手书" panose="00000500000000000000" pitchFamily="2" charset="-122"/>
                <a:ea typeface="尔雅凤凰手书" panose="00000500000000000000" pitchFamily="2" charset="-122"/>
                <a:cs typeface="Times New Roman" panose="02020603050405020304" pitchFamily="18" charset="0"/>
              </a:rPr>
              <a:t>皮皮秃</a:t>
            </a:r>
            <a:r>
              <a:rPr lang="en-US" altLang="zh-CN" kern="100" dirty="0">
                <a:solidFill>
                  <a:schemeClr val="accent4">
                    <a:lumMod val="20000"/>
                    <a:lumOff val="80000"/>
                  </a:schemeClr>
                </a:solidFill>
                <a:latin typeface="尔雅凤凰手书" panose="00000500000000000000" pitchFamily="2" charset="-122"/>
                <a:ea typeface="尔雅凤凰手书" panose="00000500000000000000" pitchFamily="2" charset="-122"/>
                <a:cs typeface="Times New Roman" panose="02020603050405020304" pitchFamily="18" charset="0"/>
              </a:rPr>
              <a:t>	</a:t>
            </a:r>
            <a:r>
              <a:rPr lang="en-US" altLang="zh-CN" kern="100" dirty="0">
                <a:solidFill>
                  <a:srgbClr val="FFC000"/>
                </a:solidFill>
                <a:latin typeface="尔雅凤凰手书" panose="00000500000000000000" pitchFamily="2" charset="-122"/>
                <a:ea typeface="尔雅凤凰手书" panose="00000500000000000000" pitchFamily="2" charset="-122"/>
                <a:cs typeface="Times New Roman" panose="02020603050405020304" pitchFamily="18" charset="0"/>
              </a:rPr>
              <a:t>【</a:t>
            </a:r>
            <a:r>
              <a:rPr lang="zh-CN" altLang="en-US" kern="100" dirty="0">
                <a:solidFill>
                  <a:srgbClr val="FFC000"/>
                </a:solidFill>
                <a:latin typeface="尔雅凤凰手书" panose="00000500000000000000" pitchFamily="2" charset="-122"/>
                <a:ea typeface="尔雅凤凰手书" panose="00000500000000000000" pitchFamily="2" charset="-122"/>
                <a:cs typeface="Times New Roman" panose="02020603050405020304" pitchFamily="18" charset="0"/>
              </a:rPr>
              <a:t>骠骑将军</a:t>
            </a:r>
            <a:r>
              <a:rPr lang="en-US" altLang="zh-CN" kern="100" dirty="0">
                <a:solidFill>
                  <a:srgbClr val="FFC000"/>
                </a:solidFill>
                <a:latin typeface="尔雅凤凰手书" panose="00000500000000000000" pitchFamily="2" charset="-122"/>
                <a:ea typeface="尔雅凤凰手书" panose="00000500000000000000" pitchFamily="2" charset="-122"/>
                <a:cs typeface="Times New Roman" panose="02020603050405020304" pitchFamily="18" charset="0"/>
              </a:rPr>
              <a:t>】</a:t>
            </a:r>
            <a:r>
              <a:rPr lang="zh-CN" altLang="en-US" kern="100" dirty="0">
                <a:solidFill>
                  <a:srgbClr val="FFC000"/>
                </a:solidFill>
                <a:latin typeface="尔雅凤凰手书" panose="00000500000000000000" pitchFamily="2" charset="-122"/>
                <a:ea typeface="尔雅凤凰手书" panose="00000500000000000000" pitchFamily="2" charset="-122"/>
                <a:cs typeface="Times New Roman" panose="02020603050405020304" pitchFamily="18" charset="0"/>
              </a:rPr>
              <a:t>：</a:t>
            </a:r>
            <a:r>
              <a:rPr lang="zh-CN" altLang="en-US" dirty="0">
                <a:solidFill>
                  <a:schemeClr val="accent4">
                    <a:lumMod val="20000"/>
                    <a:lumOff val="80000"/>
                  </a:schemeClr>
                </a:solidFill>
                <a:ea typeface="尔雅凤凰手书" panose="00000500000000000000" pitchFamily="2" charset="-122"/>
              </a:rPr>
              <a:t>清风</a:t>
            </a:r>
            <a:r>
              <a:rPr lang="en-US" altLang="zh-CN" kern="100" dirty="0">
                <a:solidFill>
                  <a:srgbClr val="FFC000"/>
                </a:solidFill>
                <a:latin typeface="尔雅凤凰手书" panose="00000500000000000000" pitchFamily="2" charset="-122"/>
                <a:ea typeface="尔雅凤凰手书" panose="00000500000000000000" pitchFamily="2" charset="-122"/>
                <a:cs typeface="Times New Roman" panose="02020603050405020304" pitchFamily="18" charset="0"/>
              </a:rPr>
              <a:t> </a:t>
            </a:r>
            <a:r>
              <a:rPr lang="en-US" altLang="zh-CN" kern="100" dirty="0">
                <a:solidFill>
                  <a:schemeClr val="accent4">
                    <a:lumMod val="20000"/>
                    <a:lumOff val="80000"/>
                  </a:schemeClr>
                </a:solidFill>
                <a:latin typeface="尔雅凤凰手书" panose="00000500000000000000" pitchFamily="2" charset="-122"/>
                <a:ea typeface="尔雅凤凰手书" panose="00000500000000000000" pitchFamily="2" charset="-122"/>
                <a:cs typeface="Times New Roman" panose="02020603050405020304" pitchFamily="18" charset="0"/>
              </a:rPr>
              <a:t>	</a:t>
            </a:r>
            <a:r>
              <a:rPr lang="en-US" altLang="zh-CN" kern="100" dirty="0">
                <a:solidFill>
                  <a:srgbClr val="FFC000"/>
                </a:solidFill>
                <a:latin typeface="尔雅凤凰手书" panose="00000500000000000000" pitchFamily="2" charset="-122"/>
                <a:ea typeface="尔雅凤凰手书" panose="00000500000000000000" pitchFamily="2" charset="-122"/>
                <a:cs typeface="Times New Roman" panose="02020603050405020304" pitchFamily="18" charset="0"/>
              </a:rPr>
              <a:t>【</a:t>
            </a:r>
            <a:r>
              <a:rPr lang="zh-CN" altLang="en-US" kern="100" dirty="0">
                <a:solidFill>
                  <a:srgbClr val="FFC000"/>
                </a:solidFill>
                <a:latin typeface="尔雅凤凰手书" panose="00000500000000000000" pitchFamily="2" charset="-122"/>
                <a:ea typeface="尔雅凤凰手书" panose="00000500000000000000" pitchFamily="2" charset="-122"/>
                <a:cs typeface="Times New Roman" panose="02020603050405020304" pitchFamily="18" charset="0"/>
              </a:rPr>
              <a:t>征西将军</a:t>
            </a:r>
            <a:r>
              <a:rPr lang="en-US" altLang="zh-CN" kern="100" dirty="0">
                <a:solidFill>
                  <a:srgbClr val="FFC000"/>
                </a:solidFill>
                <a:latin typeface="尔雅凤凰手书" panose="00000500000000000000" pitchFamily="2" charset="-122"/>
                <a:ea typeface="尔雅凤凰手书" panose="00000500000000000000" pitchFamily="2" charset="-122"/>
                <a:cs typeface="Times New Roman" panose="02020603050405020304" pitchFamily="18" charset="0"/>
              </a:rPr>
              <a:t>】</a:t>
            </a:r>
            <a:r>
              <a:rPr lang="zh-CN" altLang="en-US" kern="100" dirty="0">
                <a:solidFill>
                  <a:schemeClr val="accent4">
                    <a:lumMod val="20000"/>
                    <a:lumOff val="80000"/>
                  </a:schemeClr>
                </a:solidFill>
                <a:latin typeface="尔雅凤凰手书" panose="00000500000000000000" pitchFamily="2" charset="-122"/>
                <a:ea typeface="尔雅凤凰手书" panose="00000500000000000000" pitchFamily="2" charset="-122"/>
                <a:cs typeface="Times New Roman" panose="02020603050405020304" pitchFamily="18" charset="0"/>
              </a:rPr>
              <a:t>：清风</a:t>
            </a:r>
            <a:r>
              <a:rPr lang="en-US" altLang="zh-CN" kern="100" dirty="0">
                <a:solidFill>
                  <a:schemeClr val="accent4">
                    <a:lumMod val="20000"/>
                    <a:lumOff val="80000"/>
                  </a:schemeClr>
                </a:solidFill>
                <a:latin typeface="尔雅凤凰手书" panose="00000500000000000000" pitchFamily="2" charset="-122"/>
                <a:ea typeface="尔雅凤凰手书" panose="00000500000000000000" pitchFamily="2" charset="-122"/>
                <a:cs typeface="Times New Roman" panose="02020603050405020304" pitchFamily="18" charset="0"/>
              </a:rPr>
              <a:t> </a:t>
            </a:r>
            <a:endParaRPr lang="en-US" altLang="zh-CN" dirty="0">
              <a:solidFill>
                <a:srgbClr val="FFC000"/>
              </a:solidFill>
              <a:latin typeface="尔雅凤凰手书" panose="00000500000000000000" pitchFamily="2" charset="-122"/>
              <a:ea typeface="尔雅凤凰手书" panose="00000500000000000000" pitchFamily="2" charset="-122"/>
            </a:endParaRPr>
          </a:p>
          <a:p>
            <a:r>
              <a:rPr lang="en-US" altLang="zh-CN" dirty="0">
                <a:solidFill>
                  <a:srgbClr val="FFC000"/>
                </a:solidFill>
                <a:latin typeface="尔雅凤凰手书" panose="00000500000000000000" pitchFamily="2" charset="-122"/>
                <a:ea typeface="尔雅凤凰手书" panose="00000500000000000000" pitchFamily="2" charset="-122"/>
              </a:rPr>
              <a:t>【</a:t>
            </a:r>
            <a:r>
              <a:rPr lang="zh-CN" altLang="en-US" dirty="0">
                <a:solidFill>
                  <a:srgbClr val="FFC000"/>
                </a:solidFill>
                <a:latin typeface="尔雅凤凰手书" panose="00000500000000000000" pitchFamily="2" charset="-122"/>
                <a:ea typeface="尔雅凤凰手书" panose="00000500000000000000" pitchFamily="2" charset="-122"/>
              </a:rPr>
              <a:t>无衣军团</a:t>
            </a:r>
            <a:r>
              <a:rPr lang="en-US" altLang="zh-CN" dirty="0">
                <a:solidFill>
                  <a:srgbClr val="FFC000"/>
                </a:solidFill>
                <a:latin typeface="尔雅凤凰手书" panose="00000500000000000000" pitchFamily="2" charset="-122"/>
                <a:ea typeface="尔雅凤凰手书" panose="00000500000000000000" pitchFamily="2" charset="-122"/>
              </a:rPr>
              <a:t>】</a:t>
            </a:r>
            <a:r>
              <a:rPr lang="zh-CN" altLang="en-US" dirty="0">
                <a:solidFill>
                  <a:srgbClr val="FFC000"/>
                </a:solidFill>
                <a:latin typeface="尔雅凤凰手书" panose="00000500000000000000" pitchFamily="2" charset="-122"/>
                <a:ea typeface="尔雅凤凰手书" panose="00000500000000000000" pitchFamily="2" charset="-122"/>
              </a:rPr>
              <a:t>团长：</a:t>
            </a:r>
            <a:r>
              <a:rPr lang="zh-CN" altLang="en-US" kern="100" dirty="0">
                <a:solidFill>
                  <a:schemeClr val="accent4">
                    <a:lumMod val="20000"/>
                    <a:lumOff val="80000"/>
                  </a:schemeClr>
                </a:solidFill>
                <a:latin typeface="尔雅凤凰手书" panose="00000500000000000000" pitchFamily="2" charset="-122"/>
                <a:ea typeface="尔雅凤凰手书" panose="00000500000000000000" pitchFamily="2" charset="-122"/>
                <a:cs typeface="Times New Roman" panose="02020603050405020304" pitchFamily="18" charset="0"/>
              </a:rPr>
              <a:t>红中</a:t>
            </a:r>
            <a:r>
              <a:rPr lang="en-US" altLang="zh-CN" kern="100" dirty="0">
                <a:solidFill>
                  <a:schemeClr val="bg1">
                    <a:lumMod val="65000"/>
                  </a:schemeClr>
                </a:solidFill>
                <a:latin typeface="尔雅凤凰手书" panose="00000500000000000000" pitchFamily="2" charset="-122"/>
                <a:ea typeface="尔雅凤凰手书" panose="00000500000000000000" pitchFamily="2" charset="-122"/>
                <a:cs typeface="Times New Roman" panose="02020603050405020304" pitchFamily="18" charset="0"/>
              </a:rPr>
              <a:t>	   </a:t>
            </a:r>
            <a:r>
              <a:rPr lang="zh-CN" altLang="en-US" kern="100" dirty="0">
                <a:solidFill>
                  <a:srgbClr val="FFC000"/>
                </a:solidFill>
                <a:latin typeface="尔雅凤凰手书" panose="00000500000000000000" pitchFamily="2" charset="-122"/>
                <a:ea typeface="尔雅凤凰手书" panose="00000500000000000000" pitchFamily="2" charset="-122"/>
                <a:cs typeface="Times New Roman" panose="02020603050405020304" pitchFamily="18" charset="0"/>
              </a:rPr>
              <a:t>副团：</a:t>
            </a:r>
            <a:r>
              <a:rPr lang="zh-CN" altLang="en-US" kern="100" dirty="0">
                <a:solidFill>
                  <a:schemeClr val="accent4">
                    <a:lumMod val="20000"/>
                    <a:lumOff val="80000"/>
                  </a:schemeClr>
                </a:solidFill>
                <a:latin typeface="尔雅凤凰手书" panose="00000500000000000000" pitchFamily="2" charset="-122"/>
                <a:ea typeface="尔雅凤凰手书" panose="00000500000000000000" pitchFamily="2" charset="-122"/>
                <a:cs typeface="Times New Roman" panose="02020603050405020304" pitchFamily="18" charset="0"/>
              </a:rPr>
              <a:t>赵高</a:t>
            </a:r>
            <a:r>
              <a:rPr lang="en-US" altLang="zh-CN" kern="100" dirty="0">
                <a:solidFill>
                  <a:schemeClr val="bg1">
                    <a:lumMod val="65000"/>
                  </a:schemeClr>
                </a:solidFill>
                <a:latin typeface="尔雅凤凰手书" panose="00000500000000000000" pitchFamily="2" charset="-122"/>
                <a:ea typeface="尔雅凤凰手书" panose="00000500000000000000" pitchFamily="2" charset="-122"/>
                <a:cs typeface="Times New Roman" panose="02020603050405020304" pitchFamily="18" charset="0"/>
              </a:rPr>
              <a:t>	          	</a:t>
            </a:r>
            <a:r>
              <a:rPr lang="en-US" altLang="zh-CN" kern="100" dirty="0">
                <a:solidFill>
                  <a:srgbClr val="FFC000"/>
                </a:solidFill>
                <a:latin typeface="尔雅凤凰手书" panose="00000500000000000000" pitchFamily="2" charset="-122"/>
                <a:ea typeface="尔雅凤凰手书" panose="00000500000000000000" pitchFamily="2" charset="-122"/>
                <a:cs typeface="Times New Roman" panose="02020603050405020304" pitchFamily="18" charset="0"/>
              </a:rPr>
              <a:t>【</a:t>
            </a:r>
            <a:r>
              <a:rPr lang="zh-CN" altLang="en-US" kern="100" dirty="0">
                <a:solidFill>
                  <a:srgbClr val="FFC000"/>
                </a:solidFill>
                <a:latin typeface="尔雅凤凰手书" panose="00000500000000000000" pitchFamily="2" charset="-122"/>
                <a:ea typeface="尔雅凤凰手书" panose="00000500000000000000" pitchFamily="2" charset="-122"/>
                <a:cs typeface="Times New Roman" panose="02020603050405020304" pitchFamily="18" charset="0"/>
              </a:rPr>
              <a:t>狂猎军团</a:t>
            </a:r>
            <a:r>
              <a:rPr lang="en-US" altLang="zh-CN" kern="100" dirty="0">
                <a:solidFill>
                  <a:srgbClr val="FFC000"/>
                </a:solidFill>
                <a:latin typeface="尔雅凤凰手书" panose="00000500000000000000" pitchFamily="2" charset="-122"/>
                <a:ea typeface="尔雅凤凰手书" panose="00000500000000000000" pitchFamily="2" charset="-122"/>
                <a:cs typeface="Times New Roman" panose="02020603050405020304" pitchFamily="18" charset="0"/>
              </a:rPr>
              <a:t>】</a:t>
            </a:r>
            <a:r>
              <a:rPr lang="zh-CN" altLang="en-US" kern="100" dirty="0">
                <a:solidFill>
                  <a:srgbClr val="FFC000"/>
                </a:solidFill>
                <a:latin typeface="尔雅凤凰手书" panose="00000500000000000000" pitchFamily="2" charset="-122"/>
                <a:ea typeface="尔雅凤凰手书" panose="00000500000000000000" pitchFamily="2" charset="-122"/>
                <a:cs typeface="Times New Roman" panose="02020603050405020304" pitchFamily="18" charset="0"/>
              </a:rPr>
              <a:t>团长：</a:t>
            </a:r>
            <a:r>
              <a:rPr lang="zh-CN" altLang="en-US" kern="100" dirty="0">
                <a:solidFill>
                  <a:schemeClr val="accent4">
                    <a:lumMod val="20000"/>
                    <a:lumOff val="80000"/>
                  </a:schemeClr>
                </a:solidFill>
                <a:latin typeface="尔雅凤凰手书" panose="00000500000000000000" pitchFamily="2" charset="-122"/>
                <a:ea typeface="尔雅凤凰手书" panose="00000500000000000000" pitchFamily="2" charset="-122"/>
                <a:cs typeface="Times New Roman" panose="02020603050405020304" pitchFamily="18" charset="0"/>
              </a:rPr>
              <a:t>井仕林</a:t>
            </a:r>
            <a:r>
              <a:rPr lang="zh-CN" altLang="en-US" kern="100" dirty="0">
                <a:solidFill>
                  <a:schemeClr val="bg1">
                    <a:lumMod val="65000"/>
                  </a:schemeClr>
                </a:solidFill>
                <a:latin typeface="尔雅凤凰手书" panose="00000500000000000000" pitchFamily="2" charset="-122"/>
                <a:ea typeface="尔雅凤凰手书" panose="00000500000000000000" pitchFamily="2" charset="-122"/>
                <a:cs typeface="Times New Roman" panose="02020603050405020304" pitchFamily="18" charset="0"/>
              </a:rPr>
              <a:t>  </a:t>
            </a:r>
            <a:r>
              <a:rPr lang="zh-CN" altLang="en-US" kern="100" dirty="0">
                <a:solidFill>
                  <a:srgbClr val="FFC000"/>
                </a:solidFill>
                <a:latin typeface="尔雅凤凰手书" panose="00000500000000000000" pitchFamily="2" charset="-122"/>
                <a:ea typeface="尔雅凤凰手书" panose="00000500000000000000" pitchFamily="2" charset="-122"/>
                <a:cs typeface="Times New Roman" panose="02020603050405020304" pitchFamily="18" charset="0"/>
              </a:rPr>
              <a:t>副团：</a:t>
            </a:r>
            <a:r>
              <a:rPr lang="zh-CN" altLang="en-US" kern="100" dirty="0">
                <a:solidFill>
                  <a:schemeClr val="accent4">
                    <a:lumMod val="20000"/>
                    <a:lumOff val="80000"/>
                  </a:schemeClr>
                </a:solidFill>
                <a:latin typeface="尔雅凤凰手书" panose="00000500000000000000" pitchFamily="2" charset="-122"/>
                <a:ea typeface="尔雅凤凰手书" panose="00000500000000000000" pitchFamily="2" charset="-122"/>
                <a:cs typeface="Times New Roman" panose="02020603050405020304" pitchFamily="18" charset="0"/>
              </a:rPr>
              <a:t>小番茄</a:t>
            </a:r>
            <a:endParaRPr lang="en-US" altLang="zh-CN" kern="100" dirty="0">
              <a:solidFill>
                <a:schemeClr val="accent4">
                  <a:lumMod val="20000"/>
                  <a:lumOff val="80000"/>
                </a:schemeClr>
              </a:solidFill>
              <a:latin typeface="尔雅凤凰手书" panose="00000500000000000000" pitchFamily="2" charset="-122"/>
              <a:ea typeface="尔雅凤凰手书" panose="00000500000000000000" pitchFamily="2" charset="-122"/>
              <a:cs typeface="Times New Roman" panose="02020603050405020304" pitchFamily="18" charset="0"/>
            </a:endParaRPr>
          </a:p>
          <a:p>
            <a:r>
              <a:rPr lang="en-US" altLang="zh-CN" dirty="0">
                <a:solidFill>
                  <a:srgbClr val="FFC000"/>
                </a:solidFill>
                <a:latin typeface="尔雅凤凰手书" panose="00000500000000000000" pitchFamily="2" charset="-122"/>
                <a:ea typeface="尔雅凤凰手书" panose="00000500000000000000" pitchFamily="2" charset="-122"/>
              </a:rPr>
              <a:t>【</a:t>
            </a:r>
            <a:r>
              <a:rPr lang="zh-CN" altLang="en-US" dirty="0">
                <a:solidFill>
                  <a:srgbClr val="FFC000"/>
                </a:solidFill>
                <a:latin typeface="尔雅凤凰手书" panose="00000500000000000000" pitchFamily="2" charset="-122"/>
                <a:ea typeface="尔雅凤凰手书" panose="00000500000000000000" pitchFamily="2" charset="-122"/>
              </a:rPr>
              <a:t>虎贲军团</a:t>
            </a:r>
            <a:r>
              <a:rPr lang="en-US" altLang="zh-CN" dirty="0">
                <a:solidFill>
                  <a:srgbClr val="FFC000"/>
                </a:solidFill>
                <a:latin typeface="尔雅凤凰手书" panose="00000500000000000000" pitchFamily="2" charset="-122"/>
                <a:ea typeface="尔雅凤凰手书" panose="00000500000000000000" pitchFamily="2" charset="-122"/>
              </a:rPr>
              <a:t>】</a:t>
            </a:r>
            <a:r>
              <a:rPr lang="zh-CN" altLang="en-US" dirty="0">
                <a:solidFill>
                  <a:srgbClr val="FFC000"/>
                </a:solidFill>
                <a:latin typeface="尔雅凤凰手书" panose="00000500000000000000" pitchFamily="2" charset="-122"/>
                <a:ea typeface="尔雅凤凰手书" panose="00000500000000000000" pitchFamily="2" charset="-122"/>
              </a:rPr>
              <a:t>团长：</a:t>
            </a:r>
            <a:r>
              <a:rPr lang="zh-CN" altLang="en-US" kern="100" dirty="0">
                <a:solidFill>
                  <a:schemeClr val="accent4">
                    <a:lumMod val="20000"/>
                    <a:lumOff val="80000"/>
                  </a:schemeClr>
                </a:solidFill>
                <a:latin typeface="尔雅凤凰手书" panose="00000500000000000000" pitchFamily="2" charset="-122"/>
                <a:ea typeface="尔雅凤凰手书" panose="00000500000000000000" pitchFamily="2" charset="-122"/>
                <a:cs typeface="Times New Roman" panose="02020603050405020304" pitchFamily="18" charset="0"/>
              </a:rPr>
              <a:t>猪猪侠   </a:t>
            </a:r>
            <a:r>
              <a:rPr lang="zh-CN" altLang="en-US" kern="100" dirty="0">
                <a:solidFill>
                  <a:srgbClr val="FFC000"/>
                </a:solidFill>
                <a:latin typeface="尔雅凤凰手书" panose="00000500000000000000" pitchFamily="2" charset="-122"/>
                <a:ea typeface="尔雅凤凰手书" panose="00000500000000000000" pitchFamily="2" charset="-122"/>
                <a:cs typeface="Times New Roman" panose="02020603050405020304" pitchFamily="18" charset="0"/>
              </a:rPr>
              <a:t>副团：</a:t>
            </a:r>
            <a:r>
              <a:rPr lang="zh-CN" altLang="en-US" kern="100" dirty="0">
                <a:solidFill>
                  <a:schemeClr val="accent4">
                    <a:lumMod val="20000"/>
                    <a:lumOff val="80000"/>
                  </a:schemeClr>
                </a:solidFill>
                <a:latin typeface="尔雅凤凰手书" panose="00000500000000000000" pitchFamily="2" charset="-122"/>
                <a:ea typeface="尔雅凤凰手书" panose="00000500000000000000" pitchFamily="2" charset="-122"/>
                <a:cs typeface="Times New Roman" panose="02020603050405020304" pitchFamily="18" charset="0"/>
              </a:rPr>
              <a:t>潘凤帮你撸</a:t>
            </a:r>
            <a:r>
              <a:rPr lang="en-US" altLang="zh-CN" kern="100" dirty="0">
                <a:solidFill>
                  <a:schemeClr val="bg1">
                    <a:lumMod val="65000"/>
                  </a:schemeClr>
                </a:solidFill>
                <a:latin typeface="尔雅凤凰手书" panose="00000500000000000000" pitchFamily="2" charset="-122"/>
                <a:ea typeface="尔雅凤凰手书" panose="00000500000000000000" pitchFamily="2" charset="-122"/>
                <a:cs typeface="Times New Roman" panose="02020603050405020304" pitchFamily="18" charset="0"/>
              </a:rPr>
              <a:t>        	</a:t>
            </a:r>
            <a:r>
              <a:rPr lang="en-US" altLang="zh-CN" kern="100" dirty="0">
                <a:solidFill>
                  <a:srgbClr val="FFC000"/>
                </a:solidFill>
                <a:latin typeface="尔雅凤凰手书" panose="00000500000000000000" pitchFamily="2" charset="-122"/>
                <a:ea typeface="尔雅凤凰手书" panose="00000500000000000000" pitchFamily="2" charset="-122"/>
                <a:cs typeface="Times New Roman" panose="02020603050405020304" pitchFamily="18" charset="0"/>
              </a:rPr>
              <a:t>【</a:t>
            </a:r>
            <a:r>
              <a:rPr lang="zh-CN" altLang="en-US" kern="100" dirty="0">
                <a:solidFill>
                  <a:srgbClr val="FFC000"/>
                </a:solidFill>
                <a:latin typeface="尔雅凤凰手书" panose="00000500000000000000" pitchFamily="2" charset="-122"/>
                <a:ea typeface="尔雅凤凰手书" panose="00000500000000000000" pitchFamily="2" charset="-122"/>
                <a:cs typeface="Times New Roman" panose="02020603050405020304" pitchFamily="18" charset="0"/>
              </a:rPr>
              <a:t>征北军团</a:t>
            </a:r>
            <a:r>
              <a:rPr lang="en-US" altLang="zh-CN" kern="100" dirty="0">
                <a:solidFill>
                  <a:srgbClr val="FFC000"/>
                </a:solidFill>
                <a:latin typeface="尔雅凤凰手书" panose="00000500000000000000" pitchFamily="2" charset="-122"/>
                <a:ea typeface="尔雅凤凰手书" panose="00000500000000000000" pitchFamily="2" charset="-122"/>
                <a:cs typeface="Times New Roman" panose="02020603050405020304" pitchFamily="18" charset="0"/>
              </a:rPr>
              <a:t>】</a:t>
            </a:r>
            <a:r>
              <a:rPr lang="zh-CN" altLang="en-US" kern="100" dirty="0">
                <a:solidFill>
                  <a:srgbClr val="FFC000"/>
                </a:solidFill>
                <a:latin typeface="尔雅凤凰手书" panose="00000500000000000000" pitchFamily="2" charset="-122"/>
                <a:ea typeface="尔雅凤凰手书" panose="00000500000000000000" pitchFamily="2" charset="-122"/>
                <a:cs typeface="Times New Roman" panose="02020603050405020304" pitchFamily="18" charset="0"/>
              </a:rPr>
              <a:t>团长：</a:t>
            </a:r>
            <a:r>
              <a:rPr lang="zh-CN" altLang="en-US" kern="100" dirty="0">
                <a:solidFill>
                  <a:schemeClr val="accent4">
                    <a:lumMod val="20000"/>
                    <a:lumOff val="80000"/>
                  </a:schemeClr>
                </a:solidFill>
                <a:latin typeface="尔雅凤凰手书" panose="00000500000000000000" pitchFamily="2" charset="-122"/>
                <a:ea typeface="尔雅凤凰手书" panose="00000500000000000000" pitchFamily="2" charset="-122"/>
                <a:cs typeface="Times New Roman" panose="02020603050405020304" pitchFamily="18" charset="0"/>
              </a:rPr>
              <a:t>西小施</a:t>
            </a:r>
            <a:r>
              <a:rPr lang="zh-CN" altLang="en-US" kern="100" dirty="0">
                <a:solidFill>
                  <a:schemeClr val="bg1">
                    <a:lumMod val="65000"/>
                  </a:schemeClr>
                </a:solidFill>
                <a:latin typeface="尔雅凤凰手书" panose="00000500000000000000" pitchFamily="2" charset="-122"/>
                <a:ea typeface="尔雅凤凰手书" panose="00000500000000000000" pitchFamily="2" charset="-122"/>
                <a:cs typeface="Times New Roman" panose="02020603050405020304" pitchFamily="18" charset="0"/>
              </a:rPr>
              <a:t>  </a:t>
            </a:r>
            <a:r>
              <a:rPr lang="zh-CN" altLang="en-US" kern="100" dirty="0">
                <a:solidFill>
                  <a:srgbClr val="FFC000"/>
                </a:solidFill>
                <a:latin typeface="尔雅凤凰手书" panose="00000500000000000000" pitchFamily="2" charset="-122"/>
                <a:ea typeface="尔雅凤凰手书" panose="00000500000000000000" pitchFamily="2" charset="-122"/>
                <a:cs typeface="Times New Roman" panose="02020603050405020304" pitchFamily="18" charset="0"/>
              </a:rPr>
              <a:t>副团：</a:t>
            </a:r>
            <a:r>
              <a:rPr lang="zh-CN" altLang="en-US" kern="100" dirty="0">
                <a:solidFill>
                  <a:schemeClr val="accent4">
                    <a:lumMod val="20000"/>
                    <a:lumOff val="80000"/>
                  </a:schemeClr>
                </a:solidFill>
                <a:latin typeface="尔雅凤凰手书" panose="00000500000000000000" pitchFamily="2" charset="-122"/>
                <a:ea typeface="尔雅凤凰手书" panose="00000500000000000000" pitchFamily="2" charset="-122"/>
                <a:cs typeface="Times New Roman" panose="02020603050405020304" pitchFamily="18" charset="0"/>
              </a:rPr>
              <a:t>鎏金</a:t>
            </a:r>
            <a:endParaRPr lang="en-US" altLang="zh-CN" kern="100" dirty="0">
              <a:solidFill>
                <a:schemeClr val="accent4">
                  <a:lumMod val="20000"/>
                  <a:lumOff val="80000"/>
                </a:schemeClr>
              </a:solidFill>
              <a:latin typeface="尔雅凤凰手书" panose="00000500000000000000" pitchFamily="2" charset="-122"/>
              <a:ea typeface="尔雅凤凰手书" panose="00000500000000000000" pitchFamily="2" charset="-122"/>
              <a:cs typeface="Times New Roman" panose="02020603050405020304" pitchFamily="18" charset="0"/>
            </a:endParaRPr>
          </a:p>
          <a:p>
            <a:endParaRPr lang="zh-CN" altLang="en-US" dirty="0">
              <a:solidFill>
                <a:schemeClr val="accent4">
                  <a:lumMod val="20000"/>
                  <a:lumOff val="80000"/>
                </a:schemeClr>
              </a:solidFill>
            </a:endParaRPr>
          </a:p>
        </p:txBody>
      </p:sp>
      <p:sp>
        <p:nvSpPr>
          <p:cNvPr id="25" name="矩形 24">
            <a:extLst>
              <a:ext uri="{FF2B5EF4-FFF2-40B4-BE49-F238E27FC236}">
                <a16:creationId xmlns:a16="http://schemas.microsoft.com/office/drawing/2014/main" id="{4A8CF48A-96F9-4DAC-B9BC-CCC059C77CE2}"/>
              </a:ext>
            </a:extLst>
          </p:cNvPr>
          <p:cNvSpPr/>
          <p:nvPr/>
        </p:nvSpPr>
        <p:spPr>
          <a:xfrm>
            <a:off x="1002461" y="3284214"/>
            <a:ext cx="4477994" cy="1867849"/>
          </a:xfrm>
          <a:prstGeom prst="rect">
            <a:avLst/>
          </a:prstGeom>
          <a:noFill/>
        </p:spPr>
        <p:txBody>
          <a:bodyPr wrap="square" lIns="91440" tIns="45720" rIns="91440" bIns="45720" rtlCol="0" anchor="ctr">
            <a:spAutoFit/>
          </a:bodyPr>
          <a:lstStyle/>
          <a:p>
            <a:pPr algn="ctr"/>
            <a:endParaRPr lang="zh-CN" altLang="en-US" sz="2000" b="0" cap="none" spc="0" dirty="0">
              <a:ln w="0"/>
              <a:solidFill>
                <a:schemeClr val="tx1"/>
              </a:solidFill>
              <a:effectLst>
                <a:outerShdw blurRad="38100" dist="19050" dir="2700000" algn="tl" rotWithShape="0">
                  <a:schemeClr val="dk1">
                    <a:alpha val="40000"/>
                  </a:schemeClr>
                </a:outerShdw>
              </a:effectLst>
              <a:latin typeface="字灵江湖行" panose="00000500000000000000" pitchFamily="2" charset="-122"/>
              <a:ea typeface="字灵江湖行" panose="00000500000000000000" pitchFamily="2" charset="-122"/>
            </a:endParaRPr>
          </a:p>
        </p:txBody>
      </p:sp>
      <p:sp>
        <p:nvSpPr>
          <p:cNvPr id="26" name="矩形: 圆角 25">
            <a:extLst>
              <a:ext uri="{FF2B5EF4-FFF2-40B4-BE49-F238E27FC236}">
                <a16:creationId xmlns:a16="http://schemas.microsoft.com/office/drawing/2014/main" id="{1E7126B2-7EBD-4EED-9179-2594F1500FC7}"/>
              </a:ext>
            </a:extLst>
          </p:cNvPr>
          <p:cNvSpPr/>
          <p:nvPr/>
        </p:nvSpPr>
        <p:spPr>
          <a:xfrm>
            <a:off x="1525042" y="3574064"/>
            <a:ext cx="2010136" cy="57888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lIns="91440" tIns="45720" rIns="91440" bIns="45720" rtlCol="0" anchor="ctr">
            <a:spAutoFit/>
          </a:bodyPr>
          <a:lstStyle/>
          <a:p>
            <a:pPr algn="ctr"/>
            <a:endParaRPr lang="zh-CN" altLang="en-US" sz="2800" b="0" cap="none" spc="0" dirty="0">
              <a:ln w="0"/>
              <a:solidFill>
                <a:schemeClr val="tx1"/>
              </a:solidFill>
              <a:effectLst>
                <a:outerShdw blurRad="38100" dist="19050" dir="2700000" algn="tl" rotWithShape="0">
                  <a:schemeClr val="dk1">
                    <a:alpha val="40000"/>
                  </a:schemeClr>
                </a:outerShdw>
              </a:effectLst>
              <a:latin typeface="字灵江湖行" panose="00000500000000000000" pitchFamily="2" charset="-122"/>
              <a:ea typeface="字灵江湖行" panose="00000500000000000000" pitchFamily="2" charset="-122"/>
            </a:endParaRPr>
          </a:p>
        </p:txBody>
      </p:sp>
      <p:sp>
        <p:nvSpPr>
          <p:cNvPr id="27" name="矩形: 圆角 26">
            <a:extLst>
              <a:ext uri="{FF2B5EF4-FFF2-40B4-BE49-F238E27FC236}">
                <a16:creationId xmlns:a16="http://schemas.microsoft.com/office/drawing/2014/main" id="{CE9DAD2A-7396-4DA8-92C8-E933AC4F8554}"/>
              </a:ext>
            </a:extLst>
          </p:cNvPr>
          <p:cNvSpPr/>
          <p:nvPr/>
        </p:nvSpPr>
        <p:spPr>
          <a:xfrm>
            <a:off x="7487925" y="3581106"/>
            <a:ext cx="3209693" cy="57888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lIns="91440" tIns="45720" rIns="91440" bIns="45720" rtlCol="0" anchor="ctr">
            <a:spAutoFit/>
          </a:bodyPr>
          <a:lstStyle/>
          <a:p>
            <a:pPr algn="ctr"/>
            <a:r>
              <a:rPr lang="zh-CN" altLang="en-US" sz="1400" dirty="0">
                <a:ln w="0"/>
                <a:solidFill>
                  <a:srgbClr val="FFC000"/>
                </a:solidFill>
                <a:effectLst>
                  <a:outerShdw blurRad="38100" dist="19050" dir="2700000" algn="tl" rotWithShape="0">
                    <a:schemeClr val="dk1">
                      <a:alpha val="40000"/>
                    </a:schemeClr>
                  </a:outerShdw>
                </a:effectLst>
                <a:latin typeface="字灵江湖行" panose="00000500000000000000" pitchFamily="2" charset="-122"/>
                <a:ea typeface="字灵江湖行" panose="00000500000000000000" pitchFamily="2" charset="-122"/>
              </a:rPr>
              <a:t>骠骑将军    卫将军    征东将军 </a:t>
            </a:r>
            <a:endParaRPr lang="en-US" altLang="zh-CN" sz="1400" dirty="0">
              <a:ln w="0"/>
              <a:solidFill>
                <a:srgbClr val="FFC000"/>
              </a:solidFill>
              <a:effectLst>
                <a:outerShdw blurRad="38100" dist="19050" dir="2700000" algn="tl" rotWithShape="0">
                  <a:schemeClr val="dk1">
                    <a:alpha val="40000"/>
                  </a:schemeClr>
                </a:outerShdw>
              </a:effectLst>
              <a:latin typeface="字灵江湖行" panose="00000500000000000000" pitchFamily="2" charset="-122"/>
              <a:ea typeface="字灵江湖行" panose="00000500000000000000" pitchFamily="2" charset="-122"/>
            </a:endParaRPr>
          </a:p>
          <a:p>
            <a:pPr algn="ctr"/>
            <a:r>
              <a:rPr lang="zh-CN" altLang="en-US" sz="1400" dirty="0">
                <a:ln w="0"/>
                <a:solidFill>
                  <a:srgbClr val="FFC000"/>
                </a:solidFill>
                <a:effectLst>
                  <a:outerShdw blurRad="38100" dist="19050" dir="2700000" algn="tl" rotWithShape="0">
                    <a:schemeClr val="dk1">
                      <a:alpha val="40000"/>
                    </a:schemeClr>
                  </a:outerShdw>
                </a:effectLst>
                <a:latin typeface="字灵江湖行" panose="00000500000000000000" pitchFamily="2" charset="-122"/>
                <a:ea typeface="字灵江湖行" panose="00000500000000000000" pitchFamily="2" charset="-122"/>
              </a:rPr>
              <a:t>征南将军   征北将军  征西将军</a:t>
            </a:r>
          </a:p>
        </p:txBody>
      </p:sp>
      <p:sp>
        <p:nvSpPr>
          <p:cNvPr id="28" name="矩形: 圆角 27">
            <a:extLst>
              <a:ext uri="{FF2B5EF4-FFF2-40B4-BE49-F238E27FC236}">
                <a16:creationId xmlns:a16="http://schemas.microsoft.com/office/drawing/2014/main" id="{40604959-0473-4004-9475-E289858D238D}"/>
              </a:ext>
            </a:extLst>
          </p:cNvPr>
          <p:cNvSpPr/>
          <p:nvPr/>
        </p:nvSpPr>
        <p:spPr>
          <a:xfrm>
            <a:off x="769388" y="4315357"/>
            <a:ext cx="10447229" cy="1736646"/>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lIns="91440" tIns="45720" rIns="91440" bIns="45720" rtlCol="0" anchor="ctr">
            <a:spAutoFit/>
          </a:bodyPr>
          <a:lstStyle/>
          <a:p>
            <a:pPr algn="ctr"/>
            <a:endParaRPr lang="zh-CN" altLang="en-US" sz="9600" b="0" cap="none" spc="0" dirty="0">
              <a:ln w="0"/>
              <a:solidFill>
                <a:schemeClr val="tx1"/>
              </a:solidFill>
              <a:effectLst>
                <a:outerShdw blurRad="38100" dist="19050" dir="2700000" algn="tl" rotWithShape="0">
                  <a:schemeClr val="dk1">
                    <a:alpha val="40000"/>
                  </a:schemeClr>
                </a:outerShdw>
              </a:effectLst>
              <a:latin typeface="字灵江湖行" panose="00000500000000000000" pitchFamily="2" charset="-122"/>
              <a:ea typeface="字灵江湖行" panose="00000500000000000000" pitchFamily="2" charset="-122"/>
            </a:endParaRPr>
          </a:p>
        </p:txBody>
      </p:sp>
      <p:sp>
        <p:nvSpPr>
          <p:cNvPr id="32" name="矩形: 圆角 31">
            <a:extLst>
              <a:ext uri="{FF2B5EF4-FFF2-40B4-BE49-F238E27FC236}">
                <a16:creationId xmlns:a16="http://schemas.microsoft.com/office/drawing/2014/main" id="{4EAA8437-A06C-4329-ACE9-FA6FEA5F2608}"/>
              </a:ext>
            </a:extLst>
          </p:cNvPr>
          <p:cNvSpPr/>
          <p:nvPr/>
        </p:nvSpPr>
        <p:spPr>
          <a:xfrm>
            <a:off x="1979801" y="2975009"/>
            <a:ext cx="1170773" cy="408623"/>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lIns="91440" tIns="45720" rIns="91440" bIns="45720" rtlCol="0" anchor="ctr">
            <a:spAutoFit/>
          </a:bodyPr>
          <a:lstStyle/>
          <a:p>
            <a:pPr algn="ctr"/>
            <a:r>
              <a:rPr lang="zh-CN" altLang="en-US" b="0" cap="none" spc="0" dirty="0">
                <a:ln w="0"/>
                <a:solidFill>
                  <a:srgbClr val="FFC000"/>
                </a:solidFill>
                <a:effectLst>
                  <a:outerShdw blurRad="38100" dist="19050" dir="2700000" algn="tl" rotWithShape="0">
                    <a:schemeClr val="dk1">
                      <a:alpha val="40000"/>
                    </a:schemeClr>
                  </a:outerShdw>
                </a:effectLst>
                <a:latin typeface="字灵江湖行" panose="00000500000000000000" pitchFamily="2" charset="-122"/>
                <a:ea typeface="字灵江湖行" panose="00000500000000000000" pitchFamily="2" charset="-122"/>
              </a:rPr>
              <a:t>丞相</a:t>
            </a:r>
          </a:p>
        </p:txBody>
      </p:sp>
      <p:sp>
        <p:nvSpPr>
          <p:cNvPr id="34" name="矩形: 圆角 33">
            <a:extLst>
              <a:ext uri="{FF2B5EF4-FFF2-40B4-BE49-F238E27FC236}">
                <a16:creationId xmlns:a16="http://schemas.microsoft.com/office/drawing/2014/main" id="{4AA77CED-023C-4915-BC35-A6A244D7F8D5}"/>
              </a:ext>
            </a:extLst>
          </p:cNvPr>
          <p:cNvSpPr/>
          <p:nvPr/>
        </p:nvSpPr>
        <p:spPr>
          <a:xfrm>
            <a:off x="4797064" y="2210951"/>
            <a:ext cx="1170773" cy="442674"/>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lIns="91440" tIns="45720" rIns="91440" bIns="45720" rtlCol="0" anchor="ctr">
            <a:spAutoFit/>
          </a:bodyPr>
          <a:lstStyle/>
          <a:p>
            <a:pPr algn="ctr"/>
            <a:r>
              <a:rPr lang="zh-CN" altLang="en-US" sz="2000" b="0" cap="none" spc="0" dirty="0">
                <a:ln w="0"/>
                <a:solidFill>
                  <a:srgbClr val="FFC000"/>
                </a:solidFill>
                <a:effectLst>
                  <a:outerShdw blurRad="38100" dist="19050" dir="2700000" algn="tl" rotWithShape="0">
                    <a:schemeClr val="dk1">
                      <a:alpha val="40000"/>
                    </a:schemeClr>
                  </a:outerShdw>
                </a:effectLst>
                <a:latin typeface="字灵江湖行" panose="00000500000000000000" pitchFamily="2" charset="-122"/>
                <a:ea typeface="字灵江湖行" panose="00000500000000000000" pitchFamily="2" charset="-122"/>
              </a:rPr>
              <a:t>盟主</a:t>
            </a:r>
          </a:p>
        </p:txBody>
      </p:sp>
      <p:sp>
        <p:nvSpPr>
          <p:cNvPr id="40" name="矩形: 圆角 39">
            <a:extLst>
              <a:ext uri="{FF2B5EF4-FFF2-40B4-BE49-F238E27FC236}">
                <a16:creationId xmlns:a16="http://schemas.microsoft.com/office/drawing/2014/main" id="{2A7D7480-639A-4F57-8312-8FBCF5B0043D}"/>
              </a:ext>
            </a:extLst>
          </p:cNvPr>
          <p:cNvSpPr/>
          <p:nvPr/>
        </p:nvSpPr>
        <p:spPr>
          <a:xfrm>
            <a:off x="7487925" y="2989947"/>
            <a:ext cx="1170773" cy="374571"/>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lIns="91440" tIns="45720" rIns="91440" bIns="45720" rtlCol="0" anchor="ctr">
            <a:spAutoFit/>
          </a:bodyPr>
          <a:lstStyle/>
          <a:p>
            <a:pPr algn="ctr"/>
            <a:r>
              <a:rPr lang="zh-CN" altLang="en-US" sz="1600" dirty="0">
                <a:ln w="0"/>
                <a:solidFill>
                  <a:srgbClr val="FFC000"/>
                </a:solidFill>
                <a:effectLst>
                  <a:outerShdw blurRad="38100" dist="19050" dir="2700000" algn="tl" rotWithShape="0">
                    <a:schemeClr val="dk1">
                      <a:alpha val="40000"/>
                    </a:schemeClr>
                  </a:outerShdw>
                </a:effectLst>
                <a:latin typeface="字灵江湖行" panose="00000500000000000000" pitchFamily="2" charset="-122"/>
                <a:ea typeface="字灵江湖行" panose="00000500000000000000" pitchFamily="2" charset="-122"/>
              </a:rPr>
              <a:t>大将军</a:t>
            </a:r>
          </a:p>
        </p:txBody>
      </p:sp>
      <p:sp>
        <p:nvSpPr>
          <p:cNvPr id="42" name="矩形: 圆角 41">
            <a:extLst>
              <a:ext uri="{FF2B5EF4-FFF2-40B4-BE49-F238E27FC236}">
                <a16:creationId xmlns:a16="http://schemas.microsoft.com/office/drawing/2014/main" id="{20C8D0E4-BD94-4C1D-B19B-78EF49C6841B}"/>
              </a:ext>
            </a:extLst>
          </p:cNvPr>
          <p:cNvSpPr/>
          <p:nvPr/>
        </p:nvSpPr>
        <p:spPr>
          <a:xfrm>
            <a:off x="9496185" y="2989946"/>
            <a:ext cx="1170773" cy="374571"/>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lIns="91440" tIns="45720" rIns="91440" bIns="45720" rtlCol="0" anchor="ctr">
            <a:spAutoFit/>
          </a:bodyPr>
          <a:lstStyle/>
          <a:p>
            <a:pPr algn="ctr"/>
            <a:r>
              <a:rPr lang="zh-CN" altLang="en-US" sz="1600" dirty="0">
                <a:ln w="0"/>
                <a:solidFill>
                  <a:srgbClr val="FFC000"/>
                </a:solidFill>
                <a:effectLst>
                  <a:outerShdw blurRad="38100" dist="19050" dir="2700000" algn="tl" rotWithShape="0">
                    <a:schemeClr val="dk1">
                      <a:alpha val="40000"/>
                    </a:schemeClr>
                  </a:outerShdw>
                </a:effectLst>
                <a:latin typeface="字灵江湖行" panose="00000500000000000000" pitchFamily="2" charset="-122"/>
                <a:ea typeface="字灵江湖行" panose="00000500000000000000" pitchFamily="2" charset="-122"/>
              </a:rPr>
              <a:t>太尉</a:t>
            </a:r>
          </a:p>
        </p:txBody>
      </p:sp>
      <p:sp>
        <p:nvSpPr>
          <p:cNvPr id="49" name="矩形: 圆角 48">
            <a:extLst>
              <a:ext uri="{FF2B5EF4-FFF2-40B4-BE49-F238E27FC236}">
                <a16:creationId xmlns:a16="http://schemas.microsoft.com/office/drawing/2014/main" id="{2EABC796-8BBB-48B2-BCE3-D3F63D8842F5}"/>
              </a:ext>
            </a:extLst>
          </p:cNvPr>
          <p:cNvSpPr/>
          <p:nvPr/>
        </p:nvSpPr>
        <p:spPr>
          <a:xfrm>
            <a:off x="4801406" y="2989061"/>
            <a:ext cx="1170773" cy="374571"/>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lIns="91440" tIns="45720" rIns="91440" bIns="45720" rtlCol="0" anchor="ctr">
            <a:spAutoFit/>
          </a:bodyPr>
          <a:lstStyle/>
          <a:p>
            <a:pPr algn="ctr"/>
            <a:r>
              <a:rPr lang="zh-CN" altLang="en-US" sz="1600" b="0" cap="none" spc="0" dirty="0">
                <a:ln w="0"/>
                <a:solidFill>
                  <a:srgbClr val="FFC000"/>
                </a:solidFill>
                <a:effectLst>
                  <a:outerShdw blurRad="38100" dist="19050" dir="2700000" algn="tl" rotWithShape="0">
                    <a:schemeClr val="dk1">
                      <a:alpha val="40000"/>
                    </a:schemeClr>
                  </a:outerShdw>
                </a:effectLst>
                <a:latin typeface="字灵江湖行" panose="00000500000000000000" pitchFamily="2" charset="-122"/>
                <a:ea typeface="字灵江湖行" panose="00000500000000000000" pitchFamily="2" charset="-122"/>
              </a:rPr>
              <a:t>大鸿胪</a:t>
            </a:r>
          </a:p>
        </p:txBody>
      </p:sp>
      <p:sp>
        <p:nvSpPr>
          <p:cNvPr id="53" name="矩形: 圆角 52">
            <a:extLst>
              <a:ext uri="{FF2B5EF4-FFF2-40B4-BE49-F238E27FC236}">
                <a16:creationId xmlns:a16="http://schemas.microsoft.com/office/drawing/2014/main" id="{15A601BF-D873-4EC3-AFEA-0831E9E89A7D}"/>
              </a:ext>
            </a:extLst>
          </p:cNvPr>
          <p:cNvSpPr/>
          <p:nvPr/>
        </p:nvSpPr>
        <p:spPr>
          <a:xfrm>
            <a:off x="4805452" y="3740341"/>
            <a:ext cx="1170773" cy="374571"/>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lIns="91440" tIns="45720" rIns="91440" bIns="45720" rtlCol="0" anchor="ctr">
            <a:spAutoFit/>
          </a:bodyPr>
          <a:lstStyle/>
          <a:p>
            <a:pPr algn="ctr"/>
            <a:r>
              <a:rPr lang="zh-CN" altLang="en-US" sz="1600" b="0" cap="none" spc="0" dirty="0">
                <a:ln w="0"/>
                <a:solidFill>
                  <a:srgbClr val="FFC000"/>
                </a:solidFill>
                <a:effectLst>
                  <a:outerShdw blurRad="38100" dist="19050" dir="2700000" algn="tl" rotWithShape="0">
                    <a:schemeClr val="dk1">
                      <a:alpha val="40000"/>
                    </a:schemeClr>
                  </a:outerShdw>
                </a:effectLst>
                <a:latin typeface="字灵江湖行" panose="00000500000000000000" pitchFamily="2" charset="-122"/>
                <a:ea typeface="字灵江湖行" panose="00000500000000000000" pitchFamily="2" charset="-122"/>
              </a:rPr>
              <a:t>太仆</a:t>
            </a:r>
          </a:p>
        </p:txBody>
      </p:sp>
      <p:sp>
        <p:nvSpPr>
          <p:cNvPr id="58" name="文本框 57">
            <a:extLst>
              <a:ext uri="{FF2B5EF4-FFF2-40B4-BE49-F238E27FC236}">
                <a16:creationId xmlns:a16="http://schemas.microsoft.com/office/drawing/2014/main" id="{4622F74D-E43C-4266-8437-2563F1086D8B}"/>
              </a:ext>
            </a:extLst>
          </p:cNvPr>
          <p:cNvSpPr txBox="1"/>
          <p:nvPr/>
        </p:nvSpPr>
        <p:spPr>
          <a:xfrm>
            <a:off x="1563919" y="3575213"/>
            <a:ext cx="3082025" cy="584775"/>
          </a:xfrm>
          <a:prstGeom prst="rect">
            <a:avLst/>
          </a:prstGeom>
          <a:noFill/>
        </p:spPr>
        <p:txBody>
          <a:bodyPr wrap="square" rtlCol="0">
            <a:spAutoFit/>
          </a:bodyPr>
          <a:lstStyle/>
          <a:p>
            <a:r>
              <a:rPr lang="zh-CN" altLang="en-US" sz="1600" dirty="0">
                <a:solidFill>
                  <a:srgbClr val="FFC000"/>
                </a:solidFill>
                <a:latin typeface="尔雅凤凰手书" panose="00000500000000000000" pitchFamily="2" charset="-122"/>
                <a:ea typeface="尔雅凤凰手书" panose="00000500000000000000" pitchFamily="2" charset="-122"/>
              </a:rPr>
              <a:t>太常</a:t>
            </a:r>
            <a:r>
              <a:rPr lang="en-US" altLang="zh-CN" sz="1600" dirty="0">
                <a:solidFill>
                  <a:srgbClr val="FFC000"/>
                </a:solidFill>
                <a:latin typeface="尔雅凤凰手书" panose="00000500000000000000" pitchFamily="2" charset="-122"/>
                <a:ea typeface="尔雅凤凰手书" panose="00000500000000000000" pitchFamily="2" charset="-122"/>
              </a:rPr>
              <a:t>   </a:t>
            </a:r>
            <a:r>
              <a:rPr lang="zh-CN" altLang="en-US" sz="1600" dirty="0">
                <a:solidFill>
                  <a:srgbClr val="FFC000"/>
                </a:solidFill>
                <a:latin typeface="尔雅凤凰手书" panose="00000500000000000000" pitchFamily="2" charset="-122"/>
                <a:ea typeface="尔雅凤凰手书" panose="00000500000000000000" pitchFamily="2" charset="-122"/>
              </a:rPr>
              <a:t>侍中   尚书令</a:t>
            </a:r>
            <a:r>
              <a:rPr lang="en-US" altLang="zh-CN" sz="1600" dirty="0">
                <a:solidFill>
                  <a:srgbClr val="FFC000"/>
                </a:solidFill>
                <a:latin typeface="尔雅凤凰手书" panose="00000500000000000000" pitchFamily="2" charset="-122"/>
                <a:ea typeface="尔雅凤凰手书" panose="00000500000000000000" pitchFamily="2" charset="-122"/>
              </a:rPr>
              <a:t>    </a:t>
            </a:r>
          </a:p>
          <a:p>
            <a:r>
              <a:rPr lang="en-US" altLang="zh-CN" sz="1600" dirty="0">
                <a:solidFill>
                  <a:srgbClr val="FFC000"/>
                </a:solidFill>
                <a:latin typeface="尔雅凤凰手书" panose="00000500000000000000" pitchFamily="2" charset="-122"/>
                <a:ea typeface="尔雅凤凰手书" panose="00000500000000000000" pitchFamily="2" charset="-122"/>
              </a:rPr>
              <a:t>   </a:t>
            </a:r>
            <a:r>
              <a:rPr lang="zh-CN" altLang="en-US" sz="1600" dirty="0">
                <a:solidFill>
                  <a:srgbClr val="FFC000"/>
                </a:solidFill>
                <a:latin typeface="尔雅凤凰手书" panose="00000500000000000000" pitchFamily="2" charset="-122"/>
                <a:ea typeface="尔雅凤凰手书" panose="00000500000000000000" pitchFamily="2" charset="-122"/>
              </a:rPr>
              <a:t>中书令   大司农</a:t>
            </a:r>
          </a:p>
        </p:txBody>
      </p:sp>
      <p:cxnSp>
        <p:nvCxnSpPr>
          <p:cNvPr id="3" name="连接符: 曲线 2">
            <a:extLst>
              <a:ext uri="{FF2B5EF4-FFF2-40B4-BE49-F238E27FC236}">
                <a16:creationId xmlns:a16="http://schemas.microsoft.com/office/drawing/2014/main" id="{568D1261-483F-4411-BFCB-EBABBEAA0D01}"/>
              </a:ext>
            </a:extLst>
          </p:cNvPr>
          <p:cNvCxnSpPr>
            <a:cxnSpLocks/>
            <a:stCxn id="34" idx="1"/>
            <a:endCxn id="32" idx="0"/>
          </p:cNvCxnSpPr>
          <p:nvPr/>
        </p:nvCxnSpPr>
        <p:spPr>
          <a:xfrm rot="10800000" flipV="1">
            <a:off x="2565188" y="2432287"/>
            <a:ext cx="2231876" cy="542721"/>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9" name="连接符: 曲线 28">
            <a:extLst>
              <a:ext uri="{FF2B5EF4-FFF2-40B4-BE49-F238E27FC236}">
                <a16:creationId xmlns:a16="http://schemas.microsoft.com/office/drawing/2014/main" id="{AEEA98DF-71D9-4734-8375-C157EBB96B0A}"/>
              </a:ext>
            </a:extLst>
          </p:cNvPr>
          <p:cNvCxnSpPr>
            <a:cxnSpLocks/>
            <a:stCxn id="34" idx="3"/>
            <a:endCxn id="40" idx="0"/>
          </p:cNvCxnSpPr>
          <p:nvPr/>
        </p:nvCxnSpPr>
        <p:spPr>
          <a:xfrm>
            <a:off x="5967837" y="2432288"/>
            <a:ext cx="2105475" cy="557659"/>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直接箭头连接符 11">
            <a:extLst>
              <a:ext uri="{FF2B5EF4-FFF2-40B4-BE49-F238E27FC236}">
                <a16:creationId xmlns:a16="http://schemas.microsoft.com/office/drawing/2014/main" id="{D6FC4F10-CEAA-4450-A19E-C86AA9AA7C3E}"/>
              </a:ext>
            </a:extLst>
          </p:cNvPr>
          <p:cNvCxnSpPr>
            <a:stCxn id="40" idx="3"/>
            <a:endCxn id="42" idx="1"/>
          </p:cNvCxnSpPr>
          <p:nvPr/>
        </p:nvCxnSpPr>
        <p:spPr>
          <a:xfrm flipV="1">
            <a:off x="8658698" y="3177232"/>
            <a:ext cx="837487"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直接箭头连接符 13">
            <a:extLst>
              <a:ext uri="{FF2B5EF4-FFF2-40B4-BE49-F238E27FC236}">
                <a16:creationId xmlns:a16="http://schemas.microsoft.com/office/drawing/2014/main" id="{1BA4FF2B-B99E-4427-9A4F-CF43550586AD}"/>
              </a:ext>
            </a:extLst>
          </p:cNvPr>
          <p:cNvCxnSpPr>
            <a:stCxn id="34" idx="2"/>
            <a:endCxn id="49" idx="0"/>
          </p:cNvCxnSpPr>
          <p:nvPr/>
        </p:nvCxnSpPr>
        <p:spPr>
          <a:xfrm>
            <a:off x="5382451" y="2653625"/>
            <a:ext cx="4342" cy="3354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 name="直接箭头连接符 15">
            <a:extLst>
              <a:ext uri="{FF2B5EF4-FFF2-40B4-BE49-F238E27FC236}">
                <a16:creationId xmlns:a16="http://schemas.microsoft.com/office/drawing/2014/main" id="{E431ABCA-4994-4ED5-B95B-D3A46751F016}"/>
              </a:ext>
            </a:extLst>
          </p:cNvPr>
          <p:cNvCxnSpPr>
            <a:stCxn id="49" idx="2"/>
            <a:endCxn id="53" idx="0"/>
          </p:cNvCxnSpPr>
          <p:nvPr/>
        </p:nvCxnSpPr>
        <p:spPr>
          <a:xfrm>
            <a:off x="5386793" y="3363632"/>
            <a:ext cx="4046" cy="3767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6612716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0B75EE3-2B20-4C45-9A5A-CE8538D04432}"/>
              </a:ext>
            </a:extLst>
          </p:cNvPr>
          <p:cNvSpPr txBox="1"/>
          <p:nvPr/>
        </p:nvSpPr>
        <p:spPr>
          <a:xfrm>
            <a:off x="947686" y="2095734"/>
            <a:ext cx="461665" cy="4037792"/>
          </a:xfrm>
          <a:prstGeom prst="rect">
            <a:avLst/>
          </a:prstGeom>
          <a:noFill/>
        </p:spPr>
        <p:txBody>
          <a:bodyPr vert="eaVert" wrap="square">
            <a:spAutoFit/>
          </a:bodyPr>
          <a:lstStyle/>
          <a:p>
            <a:pPr algn="l"/>
            <a:r>
              <a:rPr lang="en-US" altLang="zh-CN" b="0" i="0" dirty="0">
                <a:solidFill>
                  <a:srgbClr val="FFC000"/>
                </a:solidFill>
                <a:effectLst/>
                <a:latin typeface="Arial" panose="020B0604020202020204" pitchFamily="34" charset="0"/>
              </a:rPr>
              <a:t>0-9</a:t>
            </a:r>
            <a:r>
              <a:rPr lang="zh-CN" altLang="en-US" b="0" i="0" dirty="0">
                <a:solidFill>
                  <a:srgbClr val="FFC000"/>
                </a:solidFill>
                <a:effectLst/>
                <a:latin typeface="Arial" panose="020B0604020202020204" pitchFamily="34" charset="0"/>
              </a:rPr>
              <a:t>红核弹张专属攻略</a:t>
            </a:r>
          </a:p>
        </p:txBody>
      </p:sp>
      <p:sp>
        <p:nvSpPr>
          <p:cNvPr id="5" name="标题 1">
            <a:extLst>
              <a:ext uri="{FF2B5EF4-FFF2-40B4-BE49-F238E27FC236}">
                <a16:creationId xmlns:a16="http://schemas.microsoft.com/office/drawing/2014/main" id="{3444F9C8-6038-4C05-8E88-F02AE2117C5A}"/>
              </a:ext>
            </a:extLst>
          </p:cNvPr>
          <p:cNvSpPr txBox="1">
            <a:spLocks/>
          </p:cNvSpPr>
          <p:nvPr/>
        </p:nvSpPr>
        <p:spPr>
          <a:xfrm>
            <a:off x="4824152" y="517525"/>
            <a:ext cx="66820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专属开荒攻略</a:t>
            </a:r>
          </a:p>
        </p:txBody>
      </p:sp>
      <p:pic>
        <p:nvPicPr>
          <p:cNvPr id="8" name="图片 7">
            <a:extLst>
              <a:ext uri="{FF2B5EF4-FFF2-40B4-BE49-F238E27FC236}">
                <a16:creationId xmlns:a16="http://schemas.microsoft.com/office/drawing/2014/main" id="{E0A8D142-0EF8-4C16-A18B-248BD4ADB30B}"/>
              </a:ext>
            </a:extLst>
          </p:cNvPr>
          <p:cNvPicPr>
            <a:picLocks noChangeAspect="1"/>
          </p:cNvPicPr>
          <p:nvPr/>
        </p:nvPicPr>
        <p:blipFill>
          <a:blip r:embed="rId2"/>
          <a:stretch>
            <a:fillRect/>
          </a:stretch>
        </p:blipFill>
        <p:spPr>
          <a:xfrm>
            <a:off x="2063691" y="2041430"/>
            <a:ext cx="7222834" cy="4092096"/>
          </a:xfrm>
          <a:prstGeom prst="rect">
            <a:avLst/>
          </a:prstGeom>
        </p:spPr>
      </p:pic>
    </p:spTree>
    <p:extLst>
      <p:ext uri="{BB962C8B-B14F-4D97-AF65-F5344CB8AC3E}">
        <p14:creationId xmlns:p14="http://schemas.microsoft.com/office/powerpoint/2010/main" val="2232795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1103410-D325-4592-A101-11ED688E30B1}"/>
              </a:ext>
            </a:extLst>
          </p:cNvPr>
          <p:cNvSpPr txBox="1"/>
          <p:nvPr/>
        </p:nvSpPr>
        <p:spPr>
          <a:xfrm>
            <a:off x="1165800" y="2086829"/>
            <a:ext cx="461665" cy="4037792"/>
          </a:xfrm>
          <a:prstGeom prst="rect">
            <a:avLst/>
          </a:prstGeom>
          <a:noFill/>
        </p:spPr>
        <p:txBody>
          <a:bodyPr vert="eaVert" wrap="square">
            <a:spAutoFit/>
          </a:bodyPr>
          <a:lstStyle/>
          <a:p>
            <a:pPr algn="l"/>
            <a:r>
              <a:rPr lang="zh-CN" altLang="en-US" b="0" i="0" dirty="0">
                <a:solidFill>
                  <a:srgbClr val="FFC000"/>
                </a:solidFill>
                <a:effectLst/>
                <a:latin typeface="Arial" panose="020B0604020202020204" pitchFamily="34" charset="0"/>
              </a:rPr>
              <a:t>满红三势陆专属攻略</a:t>
            </a:r>
          </a:p>
        </p:txBody>
      </p:sp>
      <p:sp>
        <p:nvSpPr>
          <p:cNvPr id="5" name="标题 1">
            <a:extLst>
              <a:ext uri="{FF2B5EF4-FFF2-40B4-BE49-F238E27FC236}">
                <a16:creationId xmlns:a16="http://schemas.microsoft.com/office/drawing/2014/main" id="{A1E9E703-73FC-4259-B0DE-9638374B2822}"/>
              </a:ext>
            </a:extLst>
          </p:cNvPr>
          <p:cNvSpPr txBox="1">
            <a:spLocks/>
          </p:cNvSpPr>
          <p:nvPr/>
        </p:nvSpPr>
        <p:spPr>
          <a:xfrm>
            <a:off x="4824152" y="517525"/>
            <a:ext cx="66820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专属开荒攻略</a:t>
            </a:r>
          </a:p>
        </p:txBody>
      </p:sp>
      <p:pic>
        <p:nvPicPr>
          <p:cNvPr id="8" name="图片 7">
            <a:extLst>
              <a:ext uri="{FF2B5EF4-FFF2-40B4-BE49-F238E27FC236}">
                <a16:creationId xmlns:a16="http://schemas.microsoft.com/office/drawing/2014/main" id="{C971F495-6190-458A-BADD-706E8632CE39}"/>
              </a:ext>
            </a:extLst>
          </p:cNvPr>
          <p:cNvPicPr>
            <a:picLocks noChangeAspect="1"/>
          </p:cNvPicPr>
          <p:nvPr/>
        </p:nvPicPr>
        <p:blipFill>
          <a:blip r:embed="rId2"/>
          <a:stretch>
            <a:fillRect/>
          </a:stretch>
        </p:blipFill>
        <p:spPr>
          <a:xfrm>
            <a:off x="2147581" y="2095734"/>
            <a:ext cx="7101761" cy="4019982"/>
          </a:xfrm>
          <a:prstGeom prst="rect">
            <a:avLst/>
          </a:prstGeom>
        </p:spPr>
      </p:pic>
    </p:spTree>
    <p:extLst>
      <p:ext uri="{BB962C8B-B14F-4D97-AF65-F5344CB8AC3E}">
        <p14:creationId xmlns:p14="http://schemas.microsoft.com/office/powerpoint/2010/main" val="585863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19EC021-5FF2-4932-B509-93778558ED33}"/>
              </a:ext>
            </a:extLst>
          </p:cNvPr>
          <p:cNvSpPr txBox="1"/>
          <p:nvPr/>
        </p:nvSpPr>
        <p:spPr>
          <a:xfrm>
            <a:off x="1165800" y="2086829"/>
            <a:ext cx="461665" cy="4037792"/>
          </a:xfrm>
          <a:prstGeom prst="rect">
            <a:avLst/>
          </a:prstGeom>
          <a:noFill/>
        </p:spPr>
        <p:txBody>
          <a:bodyPr vert="eaVert" wrap="square">
            <a:spAutoFit/>
          </a:bodyPr>
          <a:lstStyle/>
          <a:p>
            <a:pPr algn="l"/>
            <a:r>
              <a:rPr lang="en-US" altLang="zh-CN" dirty="0">
                <a:solidFill>
                  <a:srgbClr val="FFC000"/>
                </a:solidFill>
                <a:latin typeface="Arial" panose="020B0604020202020204" pitchFamily="34" charset="0"/>
              </a:rPr>
              <a:t>0-9</a:t>
            </a:r>
            <a:r>
              <a:rPr lang="zh-CN" altLang="en-US" dirty="0">
                <a:solidFill>
                  <a:srgbClr val="FFC000"/>
                </a:solidFill>
                <a:latin typeface="Arial" panose="020B0604020202020204" pitchFamily="34" charset="0"/>
              </a:rPr>
              <a:t>红</a:t>
            </a:r>
            <a:r>
              <a:rPr lang="zh-CN" altLang="en-US" b="0" i="0" dirty="0">
                <a:solidFill>
                  <a:srgbClr val="FFC000"/>
                </a:solidFill>
                <a:effectLst/>
                <a:latin typeface="Arial" panose="020B0604020202020204" pitchFamily="34" charset="0"/>
              </a:rPr>
              <a:t>三势陆专属攻略</a:t>
            </a:r>
          </a:p>
        </p:txBody>
      </p:sp>
      <p:sp>
        <p:nvSpPr>
          <p:cNvPr id="5" name="标题 1">
            <a:extLst>
              <a:ext uri="{FF2B5EF4-FFF2-40B4-BE49-F238E27FC236}">
                <a16:creationId xmlns:a16="http://schemas.microsoft.com/office/drawing/2014/main" id="{7ACEED66-1A9F-4277-AD63-7476FB07E5EA}"/>
              </a:ext>
            </a:extLst>
          </p:cNvPr>
          <p:cNvSpPr txBox="1">
            <a:spLocks/>
          </p:cNvSpPr>
          <p:nvPr/>
        </p:nvSpPr>
        <p:spPr>
          <a:xfrm>
            <a:off x="4824152" y="517525"/>
            <a:ext cx="66820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专属开荒攻略</a:t>
            </a:r>
          </a:p>
        </p:txBody>
      </p:sp>
      <p:pic>
        <p:nvPicPr>
          <p:cNvPr id="8" name="图片 7">
            <a:extLst>
              <a:ext uri="{FF2B5EF4-FFF2-40B4-BE49-F238E27FC236}">
                <a16:creationId xmlns:a16="http://schemas.microsoft.com/office/drawing/2014/main" id="{E81D84F2-60ED-41F3-9BE6-017CDE16FE1C}"/>
              </a:ext>
            </a:extLst>
          </p:cNvPr>
          <p:cNvPicPr>
            <a:picLocks noChangeAspect="1"/>
          </p:cNvPicPr>
          <p:nvPr/>
        </p:nvPicPr>
        <p:blipFill>
          <a:blip r:embed="rId2"/>
          <a:stretch>
            <a:fillRect/>
          </a:stretch>
        </p:blipFill>
        <p:spPr>
          <a:xfrm>
            <a:off x="2315361" y="2027366"/>
            <a:ext cx="7381088" cy="4156718"/>
          </a:xfrm>
          <a:prstGeom prst="rect">
            <a:avLst/>
          </a:prstGeom>
        </p:spPr>
      </p:pic>
    </p:spTree>
    <p:extLst>
      <p:ext uri="{BB962C8B-B14F-4D97-AF65-F5344CB8AC3E}">
        <p14:creationId xmlns:p14="http://schemas.microsoft.com/office/powerpoint/2010/main" val="4115513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6EA0395-A19A-48BF-97FD-D59433CA9454}"/>
              </a:ext>
            </a:extLst>
          </p:cNvPr>
          <p:cNvSpPr txBox="1"/>
          <p:nvPr/>
        </p:nvSpPr>
        <p:spPr>
          <a:xfrm>
            <a:off x="1165800" y="2086829"/>
            <a:ext cx="461665" cy="4037792"/>
          </a:xfrm>
          <a:prstGeom prst="rect">
            <a:avLst/>
          </a:prstGeom>
          <a:noFill/>
        </p:spPr>
        <p:txBody>
          <a:bodyPr vert="eaVert" wrap="square">
            <a:spAutoFit/>
          </a:bodyPr>
          <a:lstStyle/>
          <a:p>
            <a:pPr algn="l"/>
            <a:r>
              <a:rPr lang="en-US" altLang="zh-CN" dirty="0">
                <a:solidFill>
                  <a:srgbClr val="FFC000"/>
                </a:solidFill>
                <a:latin typeface="Arial" panose="020B0604020202020204" pitchFamily="34" charset="0"/>
              </a:rPr>
              <a:t>0-9</a:t>
            </a:r>
            <a:r>
              <a:rPr lang="zh-CN" altLang="en-US" dirty="0">
                <a:solidFill>
                  <a:srgbClr val="FFC000"/>
                </a:solidFill>
                <a:latin typeface="Arial" panose="020B0604020202020204" pitchFamily="34" charset="0"/>
              </a:rPr>
              <a:t>红白板菜刀队</a:t>
            </a:r>
            <a:r>
              <a:rPr lang="zh-CN" altLang="en-US" b="0" i="0" dirty="0">
                <a:solidFill>
                  <a:srgbClr val="FFC000"/>
                </a:solidFill>
                <a:effectLst/>
                <a:latin typeface="Arial" panose="020B0604020202020204" pitchFamily="34" charset="0"/>
              </a:rPr>
              <a:t>专属攻略</a:t>
            </a:r>
          </a:p>
        </p:txBody>
      </p:sp>
      <p:sp>
        <p:nvSpPr>
          <p:cNvPr id="5" name="标题 1">
            <a:extLst>
              <a:ext uri="{FF2B5EF4-FFF2-40B4-BE49-F238E27FC236}">
                <a16:creationId xmlns:a16="http://schemas.microsoft.com/office/drawing/2014/main" id="{CD2C7BB3-80E7-403D-A134-6021364039C2}"/>
              </a:ext>
            </a:extLst>
          </p:cNvPr>
          <p:cNvSpPr txBox="1">
            <a:spLocks/>
          </p:cNvSpPr>
          <p:nvPr/>
        </p:nvSpPr>
        <p:spPr>
          <a:xfrm>
            <a:off x="4824152" y="517525"/>
            <a:ext cx="66820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专属开荒攻略</a:t>
            </a:r>
          </a:p>
        </p:txBody>
      </p:sp>
      <p:pic>
        <p:nvPicPr>
          <p:cNvPr id="8" name="图片 7">
            <a:extLst>
              <a:ext uri="{FF2B5EF4-FFF2-40B4-BE49-F238E27FC236}">
                <a16:creationId xmlns:a16="http://schemas.microsoft.com/office/drawing/2014/main" id="{5C177D5F-EC88-4C98-887D-890BF996F3BA}"/>
              </a:ext>
            </a:extLst>
          </p:cNvPr>
          <p:cNvPicPr>
            <a:picLocks noChangeAspect="1"/>
          </p:cNvPicPr>
          <p:nvPr/>
        </p:nvPicPr>
        <p:blipFill>
          <a:blip r:embed="rId2"/>
          <a:stretch>
            <a:fillRect/>
          </a:stretch>
        </p:blipFill>
        <p:spPr>
          <a:xfrm>
            <a:off x="2403074" y="1981812"/>
            <a:ext cx="7385851" cy="4142809"/>
          </a:xfrm>
          <a:prstGeom prst="rect">
            <a:avLst/>
          </a:prstGeom>
        </p:spPr>
      </p:pic>
    </p:spTree>
    <p:extLst>
      <p:ext uri="{BB962C8B-B14F-4D97-AF65-F5344CB8AC3E}">
        <p14:creationId xmlns:p14="http://schemas.microsoft.com/office/powerpoint/2010/main" val="4103611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DDB1FC6-1463-47E4-8E92-9C37A23F6F89}"/>
              </a:ext>
            </a:extLst>
          </p:cNvPr>
          <p:cNvSpPr txBox="1"/>
          <p:nvPr/>
        </p:nvSpPr>
        <p:spPr>
          <a:xfrm>
            <a:off x="1216134" y="2091389"/>
            <a:ext cx="461665" cy="4044250"/>
          </a:xfrm>
          <a:prstGeom prst="rect">
            <a:avLst/>
          </a:prstGeom>
          <a:noFill/>
        </p:spPr>
        <p:txBody>
          <a:bodyPr vert="eaVert" wrap="square">
            <a:spAutoFit/>
          </a:bodyPr>
          <a:lstStyle/>
          <a:p>
            <a:pPr algn="l"/>
            <a:r>
              <a:rPr lang="zh-CN" altLang="en-US" b="0" i="0" dirty="0">
                <a:solidFill>
                  <a:srgbClr val="FFC000"/>
                </a:solidFill>
                <a:effectLst/>
                <a:latin typeface="Arial" panose="020B0604020202020204" pitchFamily="34" charset="0"/>
              </a:rPr>
              <a:t>非国家队专属攻略</a:t>
            </a:r>
          </a:p>
        </p:txBody>
      </p:sp>
      <p:sp>
        <p:nvSpPr>
          <p:cNvPr id="7" name="标题 1">
            <a:extLst>
              <a:ext uri="{FF2B5EF4-FFF2-40B4-BE49-F238E27FC236}">
                <a16:creationId xmlns:a16="http://schemas.microsoft.com/office/drawing/2014/main" id="{01AF1F56-7ECF-4365-949F-8286EAEAF28C}"/>
              </a:ext>
            </a:extLst>
          </p:cNvPr>
          <p:cNvSpPr txBox="1">
            <a:spLocks/>
          </p:cNvSpPr>
          <p:nvPr/>
        </p:nvSpPr>
        <p:spPr>
          <a:xfrm>
            <a:off x="4824152" y="517525"/>
            <a:ext cx="66820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专属开荒攻略</a:t>
            </a:r>
          </a:p>
        </p:txBody>
      </p:sp>
      <p:pic>
        <p:nvPicPr>
          <p:cNvPr id="13" name="图片 12">
            <a:extLst>
              <a:ext uri="{FF2B5EF4-FFF2-40B4-BE49-F238E27FC236}">
                <a16:creationId xmlns:a16="http://schemas.microsoft.com/office/drawing/2014/main" id="{DA696987-4D1C-4281-8371-911DDDF6DA5E}"/>
              </a:ext>
            </a:extLst>
          </p:cNvPr>
          <p:cNvPicPr>
            <a:picLocks noChangeAspect="1"/>
          </p:cNvPicPr>
          <p:nvPr/>
        </p:nvPicPr>
        <p:blipFill>
          <a:blip r:embed="rId2"/>
          <a:stretch>
            <a:fillRect/>
          </a:stretch>
        </p:blipFill>
        <p:spPr>
          <a:xfrm>
            <a:off x="2379290" y="2047535"/>
            <a:ext cx="7268050" cy="4129428"/>
          </a:xfrm>
          <a:prstGeom prst="rect">
            <a:avLst/>
          </a:prstGeom>
        </p:spPr>
      </p:pic>
    </p:spTree>
    <p:extLst>
      <p:ext uri="{BB962C8B-B14F-4D97-AF65-F5344CB8AC3E}">
        <p14:creationId xmlns:p14="http://schemas.microsoft.com/office/powerpoint/2010/main" val="4204584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D502654-1B1E-4748-8705-E2002896E6C2}"/>
              </a:ext>
            </a:extLst>
          </p:cNvPr>
          <p:cNvSpPr>
            <a:spLocks noGrp="1"/>
          </p:cNvSpPr>
          <p:nvPr>
            <p:ph idx="1"/>
          </p:nvPr>
        </p:nvSpPr>
        <p:spPr>
          <a:xfrm>
            <a:off x="838200" y="2072081"/>
            <a:ext cx="10515600" cy="4104882"/>
          </a:xfrm>
        </p:spPr>
        <p:txBody>
          <a:bodyPr>
            <a:normAutofit/>
          </a:bodyPr>
          <a:lstStyle/>
          <a:p>
            <a:pPr marL="0" indent="0">
              <a:buNone/>
            </a:pPr>
            <a:r>
              <a:rPr lang="zh-CN" altLang="en-US" sz="1400" b="1" i="0" dirty="0">
                <a:solidFill>
                  <a:srgbClr val="FFC000"/>
                </a:solidFill>
                <a:effectLst/>
                <a:latin typeface="Helvetica Neue"/>
              </a:rPr>
              <a:t>所谓碰瓷队就是先用一兵碰瓷队伍去碰掉一部分兵，然后主力再补刀</a:t>
            </a:r>
            <a:endParaRPr lang="en-US" altLang="zh-CN" sz="1400" b="1" i="0" dirty="0">
              <a:solidFill>
                <a:srgbClr val="FFC000"/>
              </a:solidFill>
              <a:effectLst/>
              <a:latin typeface="Helvetica Neue"/>
            </a:endParaRPr>
          </a:p>
          <a:p>
            <a:pPr marL="0" indent="0">
              <a:buNone/>
            </a:pPr>
            <a:r>
              <a:rPr lang="zh-CN" altLang="en-US" sz="1400" b="1" i="0" dirty="0">
                <a:solidFill>
                  <a:srgbClr val="FFC000"/>
                </a:solidFill>
                <a:effectLst/>
                <a:latin typeface="Helvetica Neue"/>
              </a:rPr>
              <a:t>碰瓷队极致开荒流程（本文由专业代练给出）：</a:t>
            </a:r>
            <a:endParaRPr lang="en-US" altLang="zh-CN" sz="1400" b="1" i="0" dirty="0">
              <a:solidFill>
                <a:srgbClr val="FFC000"/>
              </a:solidFill>
              <a:effectLst/>
              <a:latin typeface="Helvetica Neue"/>
            </a:endParaRPr>
          </a:p>
          <a:p>
            <a:pPr marL="0" indent="0">
              <a:buNone/>
            </a:pPr>
            <a:r>
              <a:rPr lang="zh-CN" altLang="en-US" sz="1400" b="0" i="0" dirty="0">
                <a:solidFill>
                  <a:schemeClr val="bg2">
                    <a:lumMod val="90000"/>
                  </a:schemeClr>
                </a:solidFill>
                <a:effectLst/>
                <a:latin typeface="Helvetica Neue"/>
              </a:rPr>
              <a:t>打</a:t>
            </a:r>
            <a:r>
              <a:rPr lang="en-US" altLang="zh-CN" sz="1400" b="0" i="0" dirty="0">
                <a:solidFill>
                  <a:schemeClr val="bg2">
                    <a:lumMod val="90000"/>
                  </a:schemeClr>
                </a:solidFill>
                <a:effectLst/>
                <a:latin typeface="Helvetica Neue"/>
              </a:rPr>
              <a:t>3</a:t>
            </a:r>
            <a:r>
              <a:rPr lang="zh-CN" altLang="en-US" sz="1400" b="0" i="0" dirty="0">
                <a:solidFill>
                  <a:schemeClr val="bg2">
                    <a:lumMod val="90000"/>
                  </a:schemeClr>
                </a:solidFill>
                <a:effectLst/>
                <a:latin typeface="Helvetica Neue"/>
              </a:rPr>
              <a:t>个</a:t>
            </a:r>
            <a:r>
              <a:rPr lang="en-US" altLang="zh-CN" sz="1400" b="0" i="0" dirty="0">
                <a:solidFill>
                  <a:schemeClr val="bg2">
                    <a:lumMod val="90000"/>
                  </a:schemeClr>
                </a:solidFill>
                <a:effectLst/>
                <a:latin typeface="Helvetica Neue"/>
              </a:rPr>
              <a:t>3</a:t>
            </a:r>
            <a:r>
              <a:rPr lang="zh-CN" altLang="en-US" sz="1400" b="0" i="0" dirty="0">
                <a:solidFill>
                  <a:schemeClr val="bg2">
                    <a:lumMod val="90000"/>
                  </a:schemeClr>
                </a:solidFill>
                <a:effectLst/>
                <a:latin typeface="Helvetica Neue"/>
              </a:rPr>
              <a:t>级地 升到</a:t>
            </a:r>
            <a:r>
              <a:rPr lang="en-US" altLang="zh-CN" sz="1400" b="0" i="0" dirty="0">
                <a:solidFill>
                  <a:schemeClr val="bg2">
                    <a:lumMod val="90000"/>
                  </a:schemeClr>
                </a:solidFill>
                <a:effectLst/>
                <a:latin typeface="Helvetica Neue"/>
              </a:rPr>
              <a:t>7</a:t>
            </a:r>
            <a:r>
              <a:rPr lang="zh-CN" altLang="en-US" sz="1400" b="0" i="0" dirty="0">
                <a:solidFill>
                  <a:schemeClr val="bg2">
                    <a:lumMod val="90000"/>
                  </a:schemeClr>
                </a:solidFill>
                <a:effectLst/>
                <a:latin typeface="Helvetica Neue"/>
              </a:rPr>
              <a:t>级 满红开</a:t>
            </a:r>
            <a:r>
              <a:rPr lang="en-US" altLang="zh-CN" sz="1400" b="0" i="0" dirty="0">
                <a:solidFill>
                  <a:schemeClr val="bg2">
                    <a:lumMod val="90000"/>
                  </a:schemeClr>
                </a:solidFill>
                <a:effectLst/>
                <a:latin typeface="Helvetica Neue"/>
              </a:rPr>
              <a:t>4</a:t>
            </a:r>
            <a:r>
              <a:rPr lang="zh-CN" altLang="en-US" sz="1400" b="0" i="0" dirty="0">
                <a:solidFill>
                  <a:schemeClr val="bg2">
                    <a:lumMod val="90000"/>
                  </a:schemeClr>
                </a:solidFill>
                <a:effectLst/>
                <a:latin typeface="Helvetica Neue"/>
              </a:rPr>
              <a:t>级（碰瓷队） </a:t>
            </a:r>
            <a:r>
              <a:rPr lang="zh-CN" altLang="en-US" sz="1400" b="0" i="0" dirty="0">
                <a:solidFill>
                  <a:srgbClr val="FFC000"/>
                </a:solidFill>
                <a:effectLst/>
                <a:latin typeface="Helvetica Neue"/>
              </a:rPr>
              <a:t>提醒</a:t>
            </a:r>
            <a:r>
              <a:rPr lang="en-US" altLang="zh-CN" sz="1400" b="0" i="0" dirty="0">
                <a:solidFill>
                  <a:srgbClr val="FFC000"/>
                </a:solidFill>
                <a:effectLst/>
                <a:latin typeface="Helvetica Neue"/>
              </a:rPr>
              <a:t>:</a:t>
            </a:r>
            <a:r>
              <a:rPr lang="zh-CN" altLang="en-US" sz="1400" b="0" i="0" dirty="0">
                <a:solidFill>
                  <a:srgbClr val="FFC000"/>
                </a:solidFill>
                <a:effectLst/>
                <a:latin typeface="Helvetica Neue"/>
              </a:rPr>
              <a:t>碰瓷后守军兵力变为</a:t>
            </a:r>
            <a:r>
              <a:rPr lang="en-US" altLang="zh-CN" sz="1400" b="0" i="0" dirty="0">
                <a:solidFill>
                  <a:srgbClr val="FFC000"/>
                </a:solidFill>
                <a:effectLst/>
                <a:latin typeface="Helvetica Neue"/>
              </a:rPr>
              <a:t>4300</a:t>
            </a:r>
            <a:r>
              <a:rPr lang="zh-CN" altLang="en-US" sz="1400" b="0" i="0" dirty="0">
                <a:solidFill>
                  <a:srgbClr val="FFC000"/>
                </a:solidFill>
                <a:effectLst/>
                <a:latin typeface="Helvetica Neue"/>
              </a:rPr>
              <a:t>左右 满红</a:t>
            </a:r>
            <a:br>
              <a:rPr lang="zh-CN" altLang="en-US" sz="1400" dirty="0">
                <a:solidFill>
                  <a:srgbClr val="FFC000"/>
                </a:solidFill>
              </a:rPr>
            </a:br>
            <a:r>
              <a:rPr lang="zh-CN" altLang="en-US" sz="1400" b="0" i="0" dirty="0">
                <a:solidFill>
                  <a:schemeClr val="bg2">
                    <a:lumMod val="90000"/>
                  </a:schemeClr>
                </a:solidFill>
                <a:effectLst/>
                <a:latin typeface="Helvetica Neue"/>
              </a:rPr>
              <a:t>打</a:t>
            </a:r>
            <a:r>
              <a:rPr lang="en-US" altLang="zh-CN" sz="1400" b="0" i="0" dirty="0">
                <a:solidFill>
                  <a:schemeClr val="bg2">
                    <a:lumMod val="90000"/>
                  </a:schemeClr>
                </a:solidFill>
                <a:effectLst/>
                <a:latin typeface="Helvetica Neue"/>
              </a:rPr>
              <a:t>5</a:t>
            </a:r>
            <a:r>
              <a:rPr lang="zh-CN" altLang="en-US" sz="1400" b="0" i="0" dirty="0">
                <a:solidFill>
                  <a:schemeClr val="bg2">
                    <a:lumMod val="90000"/>
                  </a:schemeClr>
                </a:solidFill>
                <a:effectLst/>
                <a:latin typeface="Helvetica Neue"/>
              </a:rPr>
              <a:t>个</a:t>
            </a:r>
            <a:r>
              <a:rPr lang="en-US" altLang="zh-CN" sz="1400" b="0" i="0" dirty="0">
                <a:solidFill>
                  <a:schemeClr val="bg2">
                    <a:lumMod val="90000"/>
                  </a:schemeClr>
                </a:solidFill>
                <a:effectLst/>
                <a:latin typeface="Helvetica Neue"/>
              </a:rPr>
              <a:t>3</a:t>
            </a:r>
            <a:r>
              <a:rPr lang="zh-CN" altLang="en-US" sz="1400" b="0" i="0" dirty="0">
                <a:solidFill>
                  <a:schemeClr val="bg2">
                    <a:lumMod val="90000"/>
                  </a:schemeClr>
                </a:solidFill>
                <a:effectLst/>
                <a:latin typeface="Helvetica Neue"/>
              </a:rPr>
              <a:t>级地 升到</a:t>
            </a:r>
            <a:r>
              <a:rPr lang="en-US" altLang="zh-CN" sz="1400" b="0" i="0" dirty="0">
                <a:solidFill>
                  <a:schemeClr val="bg2">
                    <a:lumMod val="90000"/>
                  </a:schemeClr>
                </a:solidFill>
                <a:effectLst/>
                <a:latin typeface="Helvetica Neue"/>
              </a:rPr>
              <a:t>8</a:t>
            </a:r>
            <a:r>
              <a:rPr lang="zh-CN" altLang="en-US" sz="1400" b="0" i="0" dirty="0">
                <a:solidFill>
                  <a:schemeClr val="bg2">
                    <a:lumMod val="90000"/>
                  </a:schemeClr>
                </a:solidFill>
                <a:effectLst/>
                <a:latin typeface="Helvetica Neue"/>
              </a:rPr>
              <a:t>级 满红开</a:t>
            </a:r>
            <a:r>
              <a:rPr lang="en-US" altLang="zh-CN" sz="1400" b="0" i="0" dirty="0">
                <a:solidFill>
                  <a:schemeClr val="bg2">
                    <a:lumMod val="90000"/>
                  </a:schemeClr>
                </a:solidFill>
                <a:effectLst/>
                <a:latin typeface="Helvetica Neue"/>
              </a:rPr>
              <a:t>4</a:t>
            </a:r>
            <a:r>
              <a:rPr lang="zh-CN" altLang="en-US" sz="1400" b="0" i="0" dirty="0">
                <a:solidFill>
                  <a:schemeClr val="bg2">
                    <a:lumMod val="90000"/>
                  </a:schemeClr>
                </a:solidFill>
                <a:effectLst/>
                <a:latin typeface="Helvetica Neue"/>
              </a:rPr>
              <a:t>级（碰瓷队） </a:t>
            </a:r>
            <a:r>
              <a:rPr lang="zh-CN" altLang="en-US" sz="1400" b="0" i="0" dirty="0">
                <a:solidFill>
                  <a:srgbClr val="FFC000"/>
                </a:solidFill>
                <a:effectLst/>
                <a:latin typeface="Helvetica Neue"/>
              </a:rPr>
              <a:t>提醒</a:t>
            </a:r>
            <a:r>
              <a:rPr lang="en-US" altLang="zh-CN" sz="1400" b="0" i="0" dirty="0">
                <a:solidFill>
                  <a:srgbClr val="FFC000"/>
                </a:solidFill>
                <a:effectLst/>
                <a:latin typeface="Helvetica Neue"/>
              </a:rPr>
              <a:t>:</a:t>
            </a:r>
            <a:r>
              <a:rPr lang="zh-CN" altLang="en-US" sz="1400" b="0" i="0" dirty="0">
                <a:solidFill>
                  <a:srgbClr val="FFC000"/>
                </a:solidFill>
                <a:effectLst/>
                <a:latin typeface="Helvetica Neue"/>
              </a:rPr>
              <a:t>碰瓷后守军兵力变为</a:t>
            </a:r>
            <a:r>
              <a:rPr lang="en-US" altLang="zh-CN" sz="1400" b="0" i="0" dirty="0">
                <a:solidFill>
                  <a:srgbClr val="FFC000"/>
                </a:solidFill>
                <a:effectLst/>
                <a:latin typeface="Helvetica Neue"/>
              </a:rPr>
              <a:t>4400</a:t>
            </a:r>
            <a:r>
              <a:rPr lang="zh-CN" altLang="en-US" sz="1400" b="0" i="0" dirty="0">
                <a:solidFill>
                  <a:srgbClr val="FFC000"/>
                </a:solidFill>
                <a:effectLst/>
                <a:latin typeface="Helvetica Neue"/>
              </a:rPr>
              <a:t>左右 满红</a:t>
            </a:r>
            <a:br>
              <a:rPr lang="zh-CN" altLang="en-US" sz="1400" dirty="0">
                <a:solidFill>
                  <a:srgbClr val="FFC000"/>
                </a:solidFill>
              </a:rPr>
            </a:br>
            <a:r>
              <a:rPr lang="zh-CN" altLang="en-US" sz="1400" b="0" i="0" dirty="0">
                <a:solidFill>
                  <a:schemeClr val="bg2">
                    <a:lumMod val="90000"/>
                  </a:schemeClr>
                </a:solidFill>
                <a:effectLst/>
                <a:latin typeface="Helvetica Neue"/>
              </a:rPr>
              <a:t>打</a:t>
            </a:r>
            <a:r>
              <a:rPr lang="en-US" altLang="zh-CN" sz="1400" b="0" i="0" dirty="0">
                <a:solidFill>
                  <a:schemeClr val="bg2">
                    <a:lumMod val="90000"/>
                  </a:schemeClr>
                </a:solidFill>
                <a:effectLst/>
                <a:latin typeface="Helvetica Neue"/>
              </a:rPr>
              <a:t>8</a:t>
            </a:r>
            <a:r>
              <a:rPr lang="zh-CN" altLang="en-US" sz="1400" b="0" i="0" dirty="0">
                <a:solidFill>
                  <a:schemeClr val="bg2">
                    <a:lumMod val="90000"/>
                  </a:schemeClr>
                </a:solidFill>
                <a:effectLst/>
                <a:latin typeface="Helvetica Neue"/>
              </a:rPr>
              <a:t>个</a:t>
            </a:r>
            <a:r>
              <a:rPr lang="en-US" altLang="zh-CN" sz="1400" b="0" i="0" dirty="0">
                <a:solidFill>
                  <a:schemeClr val="bg2">
                    <a:lumMod val="90000"/>
                  </a:schemeClr>
                </a:solidFill>
                <a:effectLst/>
                <a:latin typeface="Helvetica Neue"/>
              </a:rPr>
              <a:t>3</a:t>
            </a:r>
            <a:r>
              <a:rPr lang="zh-CN" altLang="en-US" sz="1400" b="0" i="0" dirty="0">
                <a:solidFill>
                  <a:schemeClr val="bg2">
                    <a:lumMod val="90000"/>
                  </a:schemeClr>
                </a:solidFill>
                <a:effectLst/>
                <a:latin typeface="Helvetica Neue"/>
              </a:rPr>
              <a:t>级地 升到</a:t>
            </a:r>
            <a:r>
              <a:rPr lang="en-US" altLang="zh-CN" sz="1400" b="0" i="0" dirty="0">
                <a:solidFill>
                  <a:schemeClr val="bg2">
                    <a:lumMod val="90000"/>
                  </a:schemeClr>
                </a:solidFill>
                <a:effectLst/>
                <a:latin typeface="Helvetica Neue"/>
              </a:rPr>
              <a:t>9</a:t>
            </a:r>
            <a:r>
              <a:rPr lang="zh-CN" altLang="en-US" sz="1400" b="0" i="0" dirty="0">
                <a:solidFill>
                  <a:schemeClr val="bg2">
                    <a:lumMod val="90000"/>
                  </a:schemeClr>
                </a:solidFill>
                <a:effectLst/>
                <a:latin typeface="Helvetica Neue"/>
              </a:rPr>
              <a:t>级 满红高红开</a:t>
            </a:r>
            <a:r>
              <a:rPr lang="en-US" altLang="zh-CN" sz="1400" b="0" i="0" dirty="0">
                <a:solidFill>
                  <a:schemeClr val="bg2">
                    <a:lumMod val="90000"/>
                  </a:schemeClr>
                </a:solidFill>
                <a:effectLst/>
                <a:latin typeface="Helvetica Neue"/>
              </a:rPr>
              <a:t>4</a:t>
            </a:r>
            <a:r>
              <a:rPr lang="zh-CN" altLang="en-US" sz="1400" b="0" i="0" dirty="0">
                <a:solidFill>
                  <a:schemeClr val="bg2">
                    <a:lumMod val="90000"/>
                  </a:schemeClr>
                </a:solidFill>
                <a:effectLst/>
                <a:latin typeface="Helvetica Neue"/>
              </a:rPr>
              <a:t>级 最稳（碰瓷队）</a:t>
            </a:r>
            <a:r>
              <a:rPr lang="zh-CN" altLang="en-US" sz="1400" b="0" i="0" dirty="0">
                <a:solidFill>
                  <a:srgbClr val="FFC000"/>
                </a:solidFill>
                <a:effectLst/>
                <a:latin typeface="Helvetica Neue"/>
              </a:rPr>
              <a:t>提醒</a:t>
            </a:r>
            <a:r>
              <a:rPr lang="en-US" altLang="zh-CN" sz="1400" b="0" i="0" dirty="0">
                <a:solidFill>
                  <a:srgbClr val="FFC000"/>
                </a:solidFill>
                <a:effectLst/>
                <a:latin typeface="Helvetica Neue"/>
              </a:rPr>
              <a:t>:</a:t>
            </a:r>
            <a:r>
              <a:rPr lang="zh-CN" altLang="en-US" sz="1400" b="0" i="0" dirty="0">
                <a:solidFill>
                  <a:srgbClr val="FFC000"/>
                </a:solidFill>
                <a:effectLst/>
                <a:latin typeface="Helvetica Neue"/>
              </a:rPr>
              <a:t>碰瓷后守军兵力变为</a:t>
            </a:r>
            <a:r>
              <a:rPr lang="en-US" altLang="zh-CN" sz="1400" b="0" i="0" dirty="0">
                <a:solidFill>
                  <a:srgbClr val="FFC000"/>
                </a:solidFill>
                <a:effectLst/>
                <a:latin typeface="Helvetica Neue"/>
              </a:rPr>
              <a:t>4600</a:t>
            </a:r>
            <a:r>
              <a:rPr lang="zh-CN" altLang="en-US" sz="1400" b="0" i="0" dirty="0">
                <a:solidFill>
                  <a:srgbClr val="FFC000"/>
                </a:solidFill>
                <a:effectLst/>
                <a:latin typeface="Helvetica Neue"/>
              </a:rPr>
              <a:t>左右 满红高红</a:t>
            </a:r>
            <a:br>
              <a:rPr lang="zh-CN" altLang="en-US" sz="1400" dirty="0">
                <a:solidFill>
                  <a:srgbClr val="FFC000"/>
                </a:solidFill>
              </a:rPr>
            </a:br>
            <a:r>
              <a:rPr lang="zh-CN" altLang="en-US" sz="1400" b="0" i="0" dirty="0">
                <a:solidFill>
                  <a:schemeClr val="bg2">
                    <a:lumMod val="90000"/>
                  </a:schemeClr>
                </a:solidFill>
                <a:effectLst/>
                <a:latin typeface="Helvetica Neue"/>
              </a:rPr>
              <a:t>打</a:t>
            </a:r>
            <a:r>
              <a:rPr lang="en-US" altLang="zh-CN" sz="1400" b="0" i="0" dirty="0">
                <a:solidFill>
                  <a:schemeClr val="bg2">
                    <a:lumMod val="90000"/>
                  </a:schemeClr>
                </a:solidFill>
                <a:effectLst/>
                <a:latin typeface="Helvetica Neue"/>
              </a:rPr>
              <a:t>10</a:t>
            </a:r>
            <a:r>
              <a:rPr lang="zh-CN" altLang="en-US" sz="1400" b="0" i="0" dirty="0">
                <a:solidFill>
                  <a:schemeClr val="bg2">
                    <a:lumMod val="90000"/>
                  </a:schemeClr>
                </a:solidFill>
                <a:effectLst/>
                <a:latin typeface="Helvetica Neue"/>
              </a:rPr>
              <a:t>个</a:t>
            </a:r>
            <a:r>
              <a:rPr lang="en-US" altLang="zh-CN" sz="1400" b="0" i="0" dirty="0">
                <a:solidFill>
                  <a:schemeClr val="bg2">
                    <a:lumMod val="90000"/>
                  </a:schemeClr>
                </a:solidFill>
                <a:effectLst/>
                <a:latin typeface="Helvetica Neue"/>
              </a:rPr>
              <a:t>3</a:t>
            </a:r>
            <a:r>
              <a:rPr lang="zh-CN" altLang="en-US" sz="1400" b="0" i="0" dirty="0">
                <a:solidFill>
                  <a:schemeClr val="bg2">
                    <a:lumMod val="90000"/>
                  </a:schemeClr>
                </a:solidFill>
                <a:effectLst/>
                <a:latin typeface="Helvetica Neue"/>
              </a:rPr>
              <a:t>级地 升到</a:t>
            </a:r>
            <a:r>
              <a:rPr lang="en-US" altLang="zh-CN" sz="1400" b="0" i="0" dirty="0">
                <a:solidFill>
                  <a:schemeClr val="bg2">
                    <a:lumMod val="90000"/>
                  </a:schemeClr>
                </a:solidFill>
                <a:effectLst/>
                <a:latin typeface="Helvetica Neue"/>
              </a:rPr>
              <a:t>10</a:t>
            </a:r>
            <a:r>
              <a:rPr lang="zh-CN" altLang="en-US" sz="1400" b="0" i="0" dirty="0">
                <a:solidFill>
                  <a:schemeClr val="bg2">
                    <a:lumMod val="90000"/>
                  </a:schemeClr>
                </a:solidFill>
                <a:effectLst/>
                <a:latin typeface="Helvetica Neue"/>
              </a:rPr>
              <a:t>级 白板开</a:t>
            </a:r>
            <a:r>
              <a:rPr lang="en-US" altLang="zh-CN" sz="1400" b="0" i="0" dirty="0">
                <a:solidFill>
                  <a:schemeClr val="bg2">
                    <a:lumMod val="90000"/>
                  </a:schemeClr>
                </a:solidFill>
                <a:effectLst/>
                <a:latin typeface="Helvetica Neue"/>
              </a:rPr>
              <a:t>4</a:t>
            </a:r>
            <a:r>
              <a:rPr lang="zh-CN" altLang="en-US" sz="1400" b="0" i="0" dirty="0">
                <a:solidFill>
                  <a:schemeClr val="bg2">
                    <a:lumMod val="90000"/>
                  </a:schemeClr>
                </a:solidFill>
                <a:effectLst/>
                <a:latin typeface="Helvetica Neue"/>
              </a:rPr>
              <a:t>级（碰瓷队）</a:t>
            </a:r>
            <a:r>
              <a:rPr lang="zh-CN" altLang="en-US" sz="1400" b="0" i="0" dirty="0">
                <a:solidFill>
                  <a:srgbClr val="FFC000"/>
                </a:solidFill>
                <a:effectLst/>
                <a:latin typeface="Helvetica Neue"/>
              </a:rPr>
              <a:t>提醒</a:t>
            </a:r>
            <a:r>
              <a:rPr lang="en-US" altLang="zh-CN" sz="1400" b="0" i="0" dirty="0">
                <a:solidFill>
                  <a:srgbClr val="FFC000"/>
                </a:solidFill>
                <a:effectLst/>
                <a:latin typeface="Helvetica Neue"/>
              </a:rPr>
              <a:t>:</a:t>
            </a:r>
            <a:r>
              <a:rPr lang="zh-CN" altLang="en-US" sz="1400" b="0" i="0" dirty="0">
                <a:solidFill>
                  <a:srgbClr val="FFC000"/>
                </a:solidFill>
                <a:effectLst/>
                <a:latin typeface="Helvetica Neue"/>
              </a:rPr>
              <a:t>碰瓷后守军兵力变为</a:t>
            </a:r>
            <a:r>
              <a:rPr lang="en-US" altLang="zh-CN" sz="1400" b="0" i="0" dirty="0">
                <a:solidFill>
                  <a:srgbClr val="FFC000"/>
                </a:solidFill>
                <a:effectLst/>
                <a:latin typeface="Helvetica Neue"/>
              </a:rPr>
              <a:t>4700</a:t>
            </a:r>
            <a:r>
              <a:rPr lang="zh-CN" altLang="en-US" sz="1400" b="0" i="0" dirty="0">
                <a:solidFill>
                  <a:srgbClr val="FFC000"/>
                </a:solidFill>
                <a:effectLst/>
                <a:latin typeface="Helvetica Neue"/>
              </a:rPr>
              <a:t>左右 满红高红</a:t>
            </a:r>
            <a:br>
              <a:rPr lang="zh-CN" altLang="en-US" sz="1400" dirty="0">
                <a:solidFill>
                  <a:srgbClr val="FFC000"/>
                </a:solidFill>
              </a:rPr>
            </a:br>
            <a:r>
              <a:rPr lang="zh-CN" altLang="en-US" sz="1400" b="0" i="0" dirty="0">
                <a:solidFill>
                  <a:schemeClr val="bg2">
                    <a:lumMod val="90000"/>
                  </a:schemeClr>
                </a:solidFill>
                <a:effectLst/>
                <a:latin typeface="Helvetica Neue"/>
              </a:rPr>
              <a:t>无碰瓷队</a:t>
            </a:r>
            <a:r>
              <a:rPr lang="en-US" altLang="zh-CN" sz="1400" b="0" i="0" dirty="0">
                <a:solidFill>
                  <a:schemeClr val="bg2">
                    <a:lumMod val="90000"/>
                  </a:schemeClr>
                </a:solidFill>
                <a:effectLst/>
                <a:latin typeface="Helvetica Neue"/>
              </a:rPr>
              <a:t>10</a:t>
            </a:r>
            <a:r>
              <a:rPr lang="zh-CN" altLang="en-US" sz="1400" b="0" i="0" dirty="0">
                <a:solidFill>
                  <a:schemeClr val="bg2">
                    <a:lumMod val="90000"/>
                  </a:schemeClr>
                </a:solidFill>
                <a:effectLst/>
                <a:latin typeface="Helvetica Neue"/>
              </a:rPr>
              <a:t>级核心输出轮流带另外</a:t>
            </a:r>
            <a:r>
              <a:rPr lang="en-US" altLang="zh-CN" sz="1400" b="0" i="0" dirty="0">
                <a:solidFill>
                  <a:schemeClr val="bg2">
                    <a:lumMod val="90000"/>
                  </a:schemeClr>
                </a:solidFill>
                <a:effectLst/>
                <a:latin typeface="Helvetica Neue"/>
              </a:rPr>
              <a:t>2</a:t>
            </a:r>
            <a:r>
              <a:rPr lang="zh-CN" altLang="en-US" sz="1400" b="0" i="0" dirty="0">
                <a:solidFill>
                  <a:schemeClr val="bg2">
                    <a:lumMod val="90000"/>
                  </a:schemeClr>
                </a:solidFill>
                <a:effectLst/>
                <a:latin typeface="Helvetica Neue"/>
              </a:rPr>
              <a:t>个，一个一个</a:t>
            </a:r>
            <a:r>
              <a:rPr lang="en-US" altLang="zh-CN" sz="1400" b="0" i="0" dirty="0">
                <a:solidFill>
                  <a:schemeClr val="bg2">
                    <a:lumMod val="90000"/>
                  </a:schemeClr>
                </a:solidFill>
                <a:effectLst/>
                <a:latin typeface="Helvetica Neue"/>
              </a:rPr>
              <a:t>3</a:t>
            </a:r>
            <a:r>
              <a:rPr lang="zh-CN" altLang="en-US" sz="1400" b="0" i="0" dirty="0">
                <a:solidFill>
                  <a:schemeClr val="bg2">
                    <a:lumMod val="90000"/>
                  </a:schemeClr>
                </a:solidFill>
                <a:effectLst/>
                <a:latin typeface="Helvetica Neue"/>
              </a:rPr>
              <a:t>级升到</a:t>
            </a:r>
            <a:r>
              <a:rPr lang="en-US" altLang="zh-CN" sz="1400" b="0" i="0" dirty="0">
                <a:solidFill>
                  <a:schemeClr val="bg2">
                    <a:lumMod val="90000"/>
                  </a:schemeClr>
                </a:solidFill>
                <a:effectLst/>
                <a:latin typeface="Helvetica Neue"/>
              </a:rPr>
              <a:t>12</a:t>
            </a:r>
            <a:r>
              <a:rPr lang="zh-CN" altLang="en-US" sz="1400" b="0" i="0" dirty="0">
                <a:solidFill>
                  <a:schemeClr val="bg2">
                    <a:lumMod val="90000"/>
                  </a:schemeClr>
                </a:solidFill>
                <a:effectLst/>
                <a:latin typeface="Helvetica Neue"/>
              </a:rPr>
              <a:t>级开</a:t>
            </a:r>
            <a:r>
              <a:rPr lang="en-US" altLang="zh-CN" sz="1400" b="0" i="0" dirty="0">
                <a:solidFill>
                  <a:schemeClr val="bg2">
                    <a:lumMod val="90000"/>
                  </a:schemeClr>
                </a:solidFill>
                <a:effectLst/>
                <a:latin typeface="Helvetica Neue"/>
              </a:rPr>
              <a:t>4</a:t>
            </a:r>
            <a:r>
              <a:rPr lang="zh-CN" altLang="en-US" sz="1400" b="0" i="0" dirty="0">
                <a:solidFill>
                  <a:schemeClr val="bg2">
                    <a:lumMod val="90000"/>
                  </a:schemeClr>
                </a:solidFill>
                <a:effectLst/>
                <a:latin typeface="Helvetica Neue"/>
              </a:rPr>
              <a:t>级地</a:t>
            </a:r>
            <a:br>
              <a:rPr lang="zh-CN" altLang="en-US" sz="1400" dirty="0">
                <a:solidFill>
                  <a:schemeClr val="bg2">
                    <a:lumMod val="90000"/>
                  </a:schemeClr>
                </a:solidFill>
              </a:rPr>
            </a:br>
            <a:r>
              <a:rPr lang="zh-CN" altLang="en-US" sz="1400" b="0" i="0" dirty="0">
                <a:solidFill>
                  <a:schemeClr val="bg2">
                    <a:lumMod val="90000"/>
                  </a:schemeClr>
                </a:solidFill>
                <a:effectLst/>
                <a:latin typeface="Helvetica Neue"/>
              </a:rPr>
              <a:t>升到</a:t>
            </a:r>
            <a:r>
              <a:rPr lang="en-US" altLang="zh-CN" sz="1400" b="0" i="0" dirty="0">
                <a:solidFill>
                  <a:schemeClr val="bg2">
                    <a:lumMod val="90000"/>
                  </a:schemeClr>
                </a:solidFill>
                <a:effectLst/>
                <a:latin typeface="Helvetica Neue"/>
              </a:rPr>
              <a:t>10</a:t>
            </a:r>
            <a:r>
              <a:rPr lang="zh-CN" altLang="en-US" sz="1400" b="0" i="0" dirty="0">
                <a:solidFill>
                  <a:schemeClr val="bg2">
                    <a:lumMod val="90000"/>
                  </a:schemeClr>
                </a:solidFill>
                <a:effectLst/>
                <a:latin typeface="Helvetica Neue"/>
              </a:rPr>
              <a:t>级满红无需碰瓷开</a:t>
            </a:r>
            <a:r>
              <a:rPr lang="en-US" altLang="zh-CN" sz="1400" b="0" i="0" dirty="0">
                <a:solidFill>
                  <a:schemeClr val="bg2">
                    <a:lumMod val="90000"/>
                  </a:schemeClr>
                </a:solidFill>
                <a:effectLst/>
                <a:latin typeface="Helvetica Neue"/>
              </a:rPr>
              <a:t>4</a:t>
            </a:r>
            <a:r>
              <a:rPr lang="zh-CN" altLang="en-US" sz="1400" b="0" i="0" dirty="0">
                <a:solidFill>
                  <a:schemeClr val="bg2">
                    <a:lumMod val="90000"/>
                  </a:schemeClr>
                </a:solidFill>
                <a:effectLst/>
                <a:latin typeface="Helvetica Neue"/>
              </a:rPr>
              <a:t>级地，白板</a:t>
            </a:r>
            <a:r>
              <a:rPr lang="en-US" altLang="zh-CN" sz="1400" b="0" i="0" dirty="0">
                <a:solidFill>
                  <a:schemeClr val="bg2">
                    <a:lumMod val="90000"/>
                  </a:schemeClr>
                </a:solidFill>
                <a:effectLst/>
                <a:latin typeface="Helvetica Neue"/>
              </a:rPr>
              <a:t>12</a:t>
            </a:r>
            <a:r>
              <a:rPr lang="zh-CN" altLang="en-US" sz="1400" b="0" i="0" dirty="0">
                <a:solidFill>
                  <a:schemeClr val="bg2">
                    <a:lumMod val="90000"/>
                  </a:schemeClr>
                </a:solidFill>
                <a:effectLst/>
                <a:latin typeface="Helvetica Neue"/>
              </a:rPr>
              <a:t>级无需碰瓷队开</a:t>
            </a:r>
            <a:r>
              <a:rPr lang="en-US" altLang="zh-CN" sz="1400" b="0" i="0" dirty="0">
                <a:solidFill>
                  <a:schemeClr val="bg2">
                    <a:lumMod val="90000"/>
                  </a:schemeClr>
                </a:solidFill>
                <a:effectLst/>
                <a:latin typeface="Helvetica Neue"/>
              </a:rPr>
              <a:t>4</a:t>
            </a:r>
            <a:r>
              <a:rPr lang="zh-CN" altLang="en-US" sz="1400" b="0" i="0" dirty="0">
                <a:solidFill>
                  <a:schemeClr val="bg2">
                    <a:lumMod val="90000"/>
                  </a:schemeClr>
                </a:solidFill>
                <a:effectLst/>
                <a:latin typeface="Helvetica Neue"/>
              </a:rPr>
              <a:t>级地！</a:t>
            </a:r>
            <a:br>
              <a:rPr lang="zh-CN" altLang="en-US" sz="1400" dirty="0">
                <a:solidFill>
                  <a:schemeClr val="bg2">
                    <a:lumMod val="90000"/>
                  </a:schemeClr>
                </a:solidFill>
              </a:rPr>
            </a:br>
            <a:r>
              <a:rPr lang="zh-CN" altLang="en-US" sz="1400" b="0" i="0" dirty="0">
                <a:solidFill>
                  <a:schemeClr val="bg2">
                    <a:lumMod val="90000"/>
                  </a:schemeClr>
                </a:solidFill>
                <a:effectLst/>
                <a:latin typeface="Helvetica Neue"/>
              </a:rPr>
              <a:t>打</a:t>
            </a:r>
            <a:r>
              <a:rPr lang="en-US" altLang="zh-CN" sz="1400" b="0" i="0" dirty="0">
                <a:solidFill>
                  <a:schemeClr val="bg2">
                    <a:lumMod val="90000"/>
                  </a:schemeClr>
                </a:solidFill>
                <a:effectLst/>
                <a:latin typeface="Helvetica Neue"/>
              </a:rPr>
              <a:t>5</a:t>
            </a:r>
            <a:r>
              <a:rPr lang="zh-CN" altLang="en-US" sz="1400" b="0" i="0" dirty="0">
                <a:solidFill>
                  <a:schemeClr val="bg2">
                    <a:lumMod val="90000"/>
                  </a:schemeClr>
                </a:solidFill>
                <a:effectLst/>
                <a:latin typeface="Helvetica Neue"/>
              </a:rPr>
              <a:t>个</a:t>
            </a:r>
            <a:r>
              <a:rPr lang="en-US" altLang="zh-CN" sz="1400" b="0" i="0" dirty="0">
                <a:solidFill>
                  <a:schemeClr val="bg2">
                    <a:lumMod val="90000"/>
                  </a:schemeClr>
                </a:solidFill>
                <a:effectLst/>
                <a:latin typeface="Helvetica Neue"/>
              </a:rPr>
              <a:t>4</a:t>
            </a:r>
            <a:r>
              <a:rPr lang="zh-CN" altLang="en-US" sz="1400" b="0" i="0" dirty="0">
                <a:solidFill>
                  <a:schemeClr val="bg2">
                    <a:lumMod val="90000"/>
                  </a:schemeClr>
                </a:solidFill>
                <a:effectLst/>
                <a:latin typeface="Helvetica Neue"/>
              </a:rPr>
              <a:t>级地 升到</a:t>
            </a:r>
            <a:r>
              <a:rPr lang="en-US" altLang="zh-CN" sz="1400" b="0" i="0" dirty="0">
                <a:solidFill>
                  <a:schemeClr val="bg2">
                    <a:lumMod val="90000"/>
                  </a:schemeClr>
                </a:solidFill>
                <a:effectLst/>
                <a:latin typeface="Helvetica Neue"/>
              </a:rPr>
              <a:t>12</a:t>
            </a:r>
            <a:r>
              <a:rPr lang="zh-CN" altLang="en-US" sz="1400" b="0" i="0" dirty="0">
                <a:solidFill>
                  <a:schemeClr val="bg2">
                    <a:lumMod val="90000"/>
                  </a:schemeClr>
                </a:solidFill>
                <a:effectLst/>
                <a:latin typeface="Helvetica Neue"/>
              </a:rPr>
              <a:t>级 满红开</a:t>
            </a:r>
            <a:r>
              <a:rPr lang="en-US" altLang="zh-CN" sz="1400" b="0" i="0" dirty="0">
                <a:solidFill>
                  <a:schemeClr val="bg2">
                    <a:lumMod val="90000"/>
                  </a:schemeClr>
                </a:solidFill>
                <a:effectLst/>
                <a:latin typeface="Helvetica Neue"/>
              </a:rPr>
              <a:t>5</a:t>
            </a:r>
            <a:r>
              <a:rPr lang="zh-CN" altLang="en-US" sz="1400" b="0" i="0" dirty="0">
                <a:solidFill>
                  <a:schemeClr val="bg2">
                    <a:lumMod val="90000"/>
                  </a:schemeClr>
                </a:solidFill>
                <a:effectLst/>
                <a:latin typeface="Helvetica Neue"/>
              </a:rPr>
              <a:t>级地（碰瓷队）守军兵力变为</a:t>
            </a:r>
            <a:r>
              <a:rPr lang="en-US" altLang="zh-CN" sz="1400" b="0" i="0" dirty="0">
                <a:solidFill>
                  <a:schemeClr val="bg2">
                    <a:lumMod val="90000"/>
                  </a:schemeClr>
                </a:solidFill>
                <a:effectLst/>
                <a:latin typeface="Helvetica Neue"/>
              </a:rPr>
              <a:t>7000</a:t>
            </a:r>
            <a:r>
              <a:rPr lang="zh-CN" altLang="en-US" sz="1400" b="0" i="0" dirty="0">
                <a:solidFill>
                  <a:schemeClr val="bg2">
                    <a:lumMod val="90000"/>
                  </a:schemeClr>
                </a:solidFill>
                <a:effectLst/>
                <a:latin typeface="Helvetica Neue"/>
              </a:rPr>
              <a:t>内</a:t>
            </a:r>
            <a:br>
              <a:rPr lang="zh-CN" altLang="en-US" sz="1400" dirty="0">
                <a:solidFill>
                  <a:schemeClr val="bg2">
                    <a:lumMod val="90000"/>
                  </a:schemeClr>
                </a:solidFill>
              </a:rPr>
            </a:br>
            <a:r>
              <a:rPr lang="zh-CN" altLang="en-US" sz="1400" b="0" i="0" dirty="0">
                <a:solidFill>
                  <a:schemeClr val="bg2">
                    <a:lumMod val="90000"/>
                  </a:schemeClr>
                </a:solidFill>
                <a:effectLst/>
                <a:latin typeface="Helvetica Neue"/>
              </a:rPr>
              <a:t>升到</a:t>
            </a:r>
            <a:r>
              <a:rPr lang="en-US" altLang="zh-CN" sz="1400" b="0" i="0" dirty="0">
                <a:solidFill>
                  <a:schemeClr val="bg2">
                    <a:lumMod val="90000"/>
                  </a:schemeClr>
                </a:solidFill>
                <a:effectLst/>
                <a:latin typeface="Helvetica Neue"/>
              </a:rPr>
              <a:t>13</a:t>
            </a:r>
            <a:r>
              <a:rPr lang="zh-CN" altLang="en-US" sz="1400" b="0" i="0" dirty="0">
                <a:solidFill>
                  <a:schemeClr val="bg2">
                    <a:lumMod val="90000"/>
                  </a:schemeClr>
                </a:solidFill>
                <a:effectLst/>
                <a:latin typeface="Helvetica Neue"/>
              </a:rPr>
              <a:t>级 （碰瓷队）守军兵力变为</a:t>
            </a:r>
            <a:r>
              <a:rPr lang="en-US" altLang="zh-CN" sz="1400" b="0" i="0" dirty="0">
                <a:solidFill>
                  <a:schemeClr val="bg2">
                    <a:lumMod val="90000"/>
                  </a:schemeClr>
                </a:solidFill>
                <a:effectLst/>
                <a:latin typeface="Helvetica Neue"/>
              </a:rPr>
              <a:t>7000</a:t>
            </a:r>
            <a:r>
              <a:rPr lang="zh-CN" altLang="en-US" sz="1400" b="0" i="0" dirty="0">
                <a:solidFill>
                  <a:schemeClr val="bg2">
                    <a:lumMod val="90000"/>
                  </a:schemeClr>
                </a:solidFill>
                <a:effectLst/>
                <a:latin typeface="Helvetica Neue"/>
              </a:rPr>
              <a:t>左右 满红</a:t>
            </a:r>
            <a:br>
              <a:rPr lang="zh-CN" altLang="en-US" sz="1400" dirty="0">
                <a:solidFill>
                  <a:schemeClr val="bg2">
                    <a:lumMod val="90000"/>
                  </a:schemeClr>
                </a:solidFill>
              </a:rPr>
            </a:br>
            <a:r>
              <a:rPr lang="zh-CN" altLang="en-US" sz="1400" b="0" i="0" dirty="0">
                <a:solidFill>
                  <a:schemeClr val="bg2">
                    <a:lumMod val="90000"/>
                  </a:schemeClr>
                </a:solidFill>
                <a:effectLst/>
                <a:latin typeface="Helvetica Neue"/>
              </a:rPr>
              <a:t>升到</a:t>
            </a:r>
            <a:r>
              <a:rPr lang="en-US" altLang="zh-CN" sz="1400" b="0" i="0" dirty="0">
                <a:solidFill>
                  <a:schemeClr val="bg2">
                    <a:lumMod val="90000"/>
                  </a:schemeClr>
                </a:solidFill>
                <a:effectLst/>
                <a:latin typeface="Helvetica Neue"/>
              </a:rPr>
              <a:t>14</a:t>
            </a:r>
            <a:r>
              <a:rPr lang="zh-CN" altLang="en-US" sz="1400" b="0" i="0" dirty="0">
                <a:solidFill>
                  <a:schemeClr val="bg2">
                    <a:lumMod val="90000"/>
                  </a:schemeClr>
                </a:solidFill>
                <a:effectLst/>
                <a:latin typeface="Helvetica Neue"/>
              </a:rPr>
              <a:t>级 （碰瓷队）守军兵力变为</a:t>
            </a:r>
            <a:r>
              <a:rPr lang="en-US" altLang="zh-CN" sz="1400" b="0" i="0" dirty="0">
                <a:solidFill>
                  <a:schemeClr val="bg2">
                    <a:lumMod val="90000"/>
                  </a:schemeClr>
                </a:solidFill>
                <a:effectLst/>
                <a:latin typeface="Helvetica Neue"/>
              </a:rPr>
              <a:t>7500</a:t>
            </a:r>
            <a:r>
              <a:rPr lang="zh-CN" altLang="en-US" sz="1400" b="0" i="0" dirty="0">
                <a:solidFill>
                  <a:schemeClr val="bg2">
                    <a:lumMod val="90000"/>
                  </a:schemeClr>
                </a:solidFill>
                <a:effectLst/>
                <a:latin typeface="Helvetica Neue"/>
              </a:rPr>
              <a:t>左右 满红</a:t>
            </a:r>
            <a:br>
              <a:rPr lang="zh-CN" altLang="en-US" sz="1400" dirty="0">
                <a:solidFill>
                  <a:schemeClr val="bg2">
                    <a:lumMod val="90000"/>
                  </a:schemeClr>
                </a:solidFill>
              </a:rPr>
            </a:br>
            <a:r>
              <a:rPr lang="zh-CN" altLang="en-US" sz="1400" b="0" i="0" dirty="0">
                <a:solidFill>
                  <a:schemeClr val="bg2">
                    <a:lumMod val="90000"/>
                  </a:schemeClr>
                </a:solidFill>
                <a:effectLst/>
                <a:latin typeface="Helvetica Neue"/>
              </a:rPr>
              <a:t>升到</a:t>
            </a:r>
            <a:r>
              <a:rPr lang="en-US" altLang="zh-CN" sz="1400" b="0" i="0" dirty="0">
                <a:solidFill>
                  <a:schemeClr val="bg2">
                    <a:lumMod val="90000"/>
                  </a:schemeClr>
                </a:solidFill>
                <a:effectLst/>
                <a:latin typeface="Helvetica Neue"/>
              </a:rPr>
              <a:t>15</a:t>
            </a:r>
            <a:r>
              <a:rPr lang="zh-CN" altLang="en-US" sz="1400" b="0" i="0" dirty="0">
                <a:solidFill>
                  <a:schemeClr val="bg2">
                    <a:lumMod val="90000"/>
                  </a:schemeClr>
                </a:solidFill>
                <a:effectLst/>
                <a:latin typeface="Helvetica Neue"/>
              </a:rPr>
              <a:t>级（碰瓷队）守军兵力变为</a:t>
            </a:r>
            <a:r>
              <a:rPr lang="en-US" altLang="zh-CN" sz="1400" b="0" i="0" dirty="0">
                <a:solidFill>
                  <a:schemeClr val="bg2">
                    <a:lumMod val="90000"/>
                  </a:schemeClr>
                </a:solidFill>
                <a:effectLst/>
                <a:latin typeface="Helvetica Neue"/>
              </a:rPr>
              <a:t>7500</a:t>
            </a:r>
            <a:r>
              <a:rPr lang="zh-CN" altLang="en-US" sz="1400" b="0" i="0" dirty="0">
                <a:solidFill>
                  <a:schemeClr val="bg2">
                    <a:lumMod val="90000"/>
                  </a:schemeClr>
                </a:solidFill>
                <a:effectLst/>
                <a:latin typeface="Helvetica Neue"/>
              </a:rPr>
              <a:t>左右 满红</a:t>
            </a:r>
            <a:br>
              <a:rPr lang="zh-CN" altLang="en-US" sz="1400" dirty="0">
                <a:solidFill>
                  <a:schemeClr val="bg2">
                    <a:lumMod val="90000"/>
                  </a:schemeClr>
                </a:solidFill>
              </a:rPr>
            </a:br>
            <a:r>
              <a:rPr lang="zh-CN" altLang="en-US" sz="1400" b="0" i="0" dirty="0">
                <a:solidFill>
                  <a:schemeClr val="bg2">
                    <a:lumMod val="90000"/>
                  </a:schemeClr>
                </a:solidFill>
                <a:effectLst/>
                <a:latin typeface="Helvetica Neue"/>
              </a:rPr>
              <a:t>升到</a:t>
            </a:r>
            <a:r>
              <a:rPr lang="en-US" altLang="zh-CN" sz="1400" b="0" i="0" dirty="0">
                <a:solidFill>
                  <a:schemeClr val="bg2">
                    <a:lumMod val="90000"/>
                  </a:schemeClr>
                </a:solidFill>
                <a:effectLst/>
                <a:latin typeface="Helvetica Neue"/>
              </a:rPr>
              <a:t>16</a:t>
            </a:r>
            <a:r>
              <a:rPr lang="zh-CN" altLang="en-US" sz="1400" b="0" i="0" dirty="0">
                <a:solidFill>
                  <a:schemeClr val="bg2">
                    <a:lumMod val="90000"/>
                  </a:schemeClr>
                </a:solidFill>
                <a:effectLst/>
                <a:latin typeface="Helvetica Neue"/>
              </a:rPr>
              <a:t>级（碰瓷队）守军兵力变为</a:t>
            </a:r>
            <a:r>
              <a:rPr lang="en-US" altLang="zh-CN" sz="1400" b="0" i="0" dirty="0">
                <a:solidFill>
                  <a:schemeClr val="bg2">
                    <a:lumMod val="90000"/>
                  </a:schemeClr>
                </a:solidFill>
                <a:effectLst/>
                <a:latin typeface="Helvetica Neue"/>
              </a:rPr>
              <a:t>7500</a:t>
            </a:r>
            <a:r>
              <a:rPr lang="zh-CN" altLang="en-US" sz="1400" b="0" i="0" dirty="0">
                <a:solidFill>
                  <a:schemeClr val="bg2">
                    <a:lumMod val="90000"/>
                  </a:schemeClr>
                </a:solidFill>
                <a:effectLst/>
                <a:latin typeface="Helvetica Neue"/>
              </a:rPr>
              <a:t>左右 满红</a:t>
            </a:r>
            <a:br>
              <a:rPr lang="zh-CN" altLang="en-US" sz="1400" dirty="0">
                <a:solidFill>
                  <a:schemeClr val="bg2">
                    <a:lumMod val="90000"/>
                  </a:schemeClr>
                </a:solidFill>
              </a:rPr>
            </a:br>
            <a:r>
              <a:rPr lang="zh-CN" altLang="en-US" sz="1400" b="0" i="0" dirty="0">
                <a:solidFill>
                  <a:schemeClr val="bg2">
                    <a:lumMod val="90000"/>
                  </a:schemeClr>
                </a:solidFill>
                <a:effectLst/>
                <a:latin typeface="Helvetica Neue"/>
              </a:rPr>
              <a:t>升到</a:t>
            </a:r>
            <a:r>
              <a:rPr lang="en-US" altLang="zh-CN" sz="1400" b="0" i="0" dirty="0">
                <a:solidFill>
                  <a:schemeClr val="bg2">
                    <a:lumMod val="90000"/>
                  </a:schemeClr>
                </a:solidFill>
                <a:effectLst/>
                <a:latin typeface="Helvetica Neue"/>
              </a:rPr>
              <a:t>17</a:t>
            </a:r>
            <a:r>
              <a:rPr lang="zh-CN" altLang="en-US" sz="1400" b="0" i="0" dirty="0">
                <a:solidFill>
                  <a:schemeClr val="bg2">
                    <a:lumMod val="90000"/>
                  </a:schemeClr>
                </a:solidFill>
                <a:effectLst/>
                <a:latin typeface="Helvetica Neue"/>
              </a:rPr>
              <a:t>级（碰瓷队）守军兵力变为</a:t>
            </a:r>
            <a:r>
              <a:rPr lang="en-US" altLang="zh-CN" sz="1400" b="0" i="0" dirty="0">
                <a:solidFill>
                  <a:schemeClr val="bg2">
                    <a:lumMod val="90000"/>
                  </a:schemeClr>
                </a:solidFill>
                <a:effectLst/>
                <a:latin typeface="Helvetica Neue"/>
              </a:rPr>
              <a:t>7800</a:t>
            </a:r>
            <a:r>
              <a:rPr lang="zh-CN" altLang="en-US" sz="1400" b="0" i="0" dirty="0">
                <a:solidFill>
                  <a:schemeClr val="bg2">
                    <a:lumMod val="90000"/>
                  </a:schemeClr>
                </a:solidFill>
                <a:effectLst/>
                <a:latin typeface="Helvetica Neue"/>
              </a:rPr>
              <a:t>左右 满红高红（白板克制守军）</a:t>
            </a:r>
            <a:br>
              <a:rPr lang="zh-CN" altLang="en-US" sz="1400" dirty="0">
                <a:solidFill>
                  <a:schemeClr val="bg2">
                    <a:lumMod val="90000"/>
                  </a:schemeClr>
                </a:solidFill>
              </a:rPr>
            </a:br>
            <a:r>
              <a:rPr lang="zh-CN" altLang="en-US" sz="1400" b="0" i="0" dirty="0">
                <a:solidFill>
                  <a:schemeClr val="bg2">
                    <a:lumMod val="90000"/>
                  </a:schemeClr>
                </a:solidFill>
                <a:effectLst/>
                <a:latin typeface="Helvetica Neue"/>
              </a:rPr>
              <a:t>升到</a:t>
            </a:r>
            <a:r>
              <a:rPr lang="en-US" altLang="zh-CN" sz="1400" b="0" i="0" dirty="0">
                <a:solidFill>
                  <a:schemeClr val="bg2">
                    <a:lumMod val="90000"/>
                  </a:schemeClr>
                </a:solidFill>
                <a:effectLst/>
                <a:latin typeface="Helvetica Neue"/>
              </a:rPr>
              <a:t>18</a:t>
            </a:r>
            <a:r>
              <a:rPr lang="zh-CN" altLang="en-US" sz="1400" b="0" i="0" dirty="0">
                <a:solidFill>
                  <a:schemeClr val="bg2">
                    <a:lumMod val="90000"/>
                  </a:schemeClr>
                </a:solidFill>
                <a:effectLst/>
                <a:latin typeface="Helvetica Neue"/>
              </a:rPr>
              <a:t>级</a:t>
            </a:r>
            <a:r>
              <a:rPr lang="en-US" altLang="zh-CN" sz="1400" b="0" i="0" dirty="0">
                <a:solidFill>
                  <a:schemeClr val="bg2">
                    <a:lumMod val="90000"/>
                  </a:schemeClr>
                </a:solidFill>
                <a:effectLst/>
                <a:latin typeface="Helvetica Neue"/>
              </a:rPr>
              <a:t>-19</a:t>
            </a:r>
            <a:r>
              <a:rPr lang="zh-CN" altLang="en-US" sz="1400" b="0" i="0" dirty="0">
                <a:solidFill>
                  <a:schemeClr val="bg2">
                    <a:lumMod val="90000"/>
                  </a:schemeClr>
                </a:solidFill>
                <a:effectLst/>
                <a:latin typeface="Helvetica Neue"/>
              </a:rPr>
              <a:t>级（碰瓷队）守军兵力变为</a:t>
            </a:r>
            <a:r>
              <a:rPr lang="en-US" altLang="zh-CN" sz="1400" b="0" i="0" dirty="0">
                <a:solidFill>
                  <a:schemeClr val="bg2">
                    <a:lumMod val="90000"/>
                  </a:schemeClr>
                </a:solidFill>
                <a:effectLst/>
                <a:latin typeface="Helvetica Neue"/>
              </a:rPr>
              <a:t>8000</a:t>
            </a:r>
            <a:r>
              <a:rPr lang="zh-CN" altLang="en-US" sz="1400" b="0" i="0" dirty="0">
                <a:solidFill>
                  <a:schemeClr val="bg2">
                    <a:lumMod val="90000"/>
                  </a:schemeClr>
                </a:solidFill>
                <a:effectLst/>
                <a:latin typeface="Helvetica Neue"/>
              </a:rPr>
              <a:t>左右（克制守军，非克制还是碰瓷守军兵力变为</a:t>
            </a:r>
            <a:r>
              <a:rPr lang="en-US" altLang="zh-CN" sz="1400" b="0" i="0" dirty="0">
                <a:solidFill>
                  <a:schemeClr val="bg2">
                    <a:lumMod val="90000"/>
                  </a:schemeClr>
                </a:solidFill>
                <a:effectLst/>
                <a:latin typeface="Helvetica Neue"/>
              </a:rPr>
              <a:t>7800</a:t>
            </a:r>
            <a:r>
              <a:rPr lang="zh-CN" altLang="en-US" sz="1400" b="0" i="0" dirty="0">
                <a:solidFill>
                  <a:schemeClr val="bg2">
                    <a:lumMod val="90000"/>
                  </a:schemeClr>
                </a:solidFill>
                <a:effectLst/>
                <a:latin typeface="Helvetica Neue"/>
              </a:rPr>
              <a:t>左右） 满红高红</a:t>
            </a:r>
            <a:br>
              <a:rPr lang="zh-CN" altLang="en-US" sz="1400" dirty="0">
                <a:solidFill>
                  <a:schemeClr val="bg2">
                    <a:lumMod val="90000"/>
                  </a:schemeClr>
                </a:solidFill>
              </a:rPr>
            </a:br>
            <a:r>
              <a:rPr lang="zh-CN" altLang="en-US" sz="1400" b="0" i="0" dirty="0">
                <a:solidFill>
                  <a:schemeClr val="bg2">
                    <a:lumMod val="90000"/>
                  </a:schemeClr>
                </a:solidFill>
                <a:effectLst/>
                <a:latin typeface="Helvetica Neue"/>
              </a:rPr>
              <a:t>升到</a:t>
            </a:r>
            <a:r>
              <a:rPr lang="en-US" altLang="zh-CN" sz="1400" b="0" i="0" dirty="0">
                <a:solidFill>
                  <a:schemeClr val="bg2">
                    <a:lumMod val="90000"/>
                  </a:schemeClr>
                </a:solidFill>
                <a:effectLst/>
                <a:latin typeface="Helvetica Neue"/>
              </a:rPr>
              <a:t>18 </a:t>
            </a:r>
            <a:r>
              <a:rPr lang="zh-CN" altLang="en-US" sz="1400" b="0" i="0" dirty="0">
                <a:solidFill>
                  <a:schemeClr val="bg2">
                    <a:lumMod val="90000"/>
                  </a:schemeClr>
                </a:solidFill>
                <a:effectLst/>
                <a:latin typeface="Helvetica Neue"/>
              </a:rPr>
              <a:t>级（碰瓷队） 守军兵力变为</a:t>
            </a:r>
            <a:r>
              <a:rPr lang="en-US" altLang="zh-CN" sz="1400" b="0" i="0" dirty="0">
                <a:solidFill>
                  <a:schemeClr val="bg2">
                    <a:lumMod val="90000"/>
                  </a:schemeClr>
                </a:solidFill>
                <a:effectLst/>
                <a:latin typeface="Helvetica Neue"/>
              </a:rPr>
              <a:t>7800</a:t>
            </a:r>
            <a:r>
              <a:rPr lang="zh-CN" altLang="en-US" sz="1400" b="0" i="0" dirty="0">
                <a:solidFill>
                  <a:schemeClr val="bg2">
                    <a:lumMod val="90000"/>
                  </a:schemeClr>
                </a:solidFill>
                <a:effectLst/>
                <a:latin typeface="Helvetica Neue"/>
              </a:rPr>
              <a:t>左右 满红高红白板</a:t>
            </a:r>
            <a:br>
              <a:rPr lang="zh-CN" altLang="en-US" sz="1400" dirty="0">
                <a:solidFill>
                  <a:schemeClr val="bg2">
                    <a:lumMod val="90000"/>
                  </a:schemeClr>
                </a:solidFill>
              </a:rPr>
            </a:br>
            <a:r>
              <a:rPr lang="zh-CN" altLang="en-US" sz="1400" b="0" i="0" dirty="0">
                <a:solidFill>
                  <a:schemeClr val="bg2">
                    <a:lumMod val="90000"/>
                  </a:schemeClr>
                </a:solidFill>
                <a:effectLst/>
                <a:latin typeface="Helvetica Neue"/>
              </a:rPr>
              <a:t>升到</a:t>
            </a:r>
            <a:r>
              <a:rPr lang="en-US" altLang="zh-CN" sz="1400" b="0" i="0" dirty="0">
                <a:solidFill>
                  <a:schemeClr val="bg2">
                    <a:lumMod val="90000"/>
                  </a:schemeClr>
                </a:solidFill>
                <a:effectLst/>
                <a:latin typeface="Helvetica Neue"/>
              </a:rPr>
              <a:t>19</a:t>
            </a:r>
            <a:r>
              <a:rPr lang="zh-CN" altLang="en-US" sz="1400" b="0" i="0" dirty="0">
                <a:solidFill>
                  <a:schemeClr val="bg2">
                    <a:lumMod val="90000"/>
                  </a:schemeClr>
                </a:solidFill>
                <a:effectLst/>
                <a:latin typeface="Helvetica Neue"/>
              </a:rPr>
              <a:t>级 满红高红白板 克制守军除混乱的守军外无需碰瓷</a:t>
            </a:r>
            <a:endParaRPr lang="en-US" altLang="zh-CN" sz="1400" b="0" i="0" dirty="0">
              <a:solidFill>
                <a:schemeClr val="bg2">
                  <a:lumMod val="90000"/>
                </a:schemeClr>
              </a:solidFill>
              <a:effectLst/>
              <a:latin typeface="Helvetica Neue"/>
            </a:endParaRPr>
          </a:p>
          <a:p>
            <a:pPr marL="0" indent="0">
              <a:buNone/>
            </a:pPr>
            <a:r>
              <a:rPr lang="zh-CN" altLang="en-US" sz="1400" dirty="0">
                <a:solidFill>
                  <a:srgbClr val="FFC000"/>
                </a:solidFill>
                <a:latin typeface="Helvetica Neue"/>
              </a:rPr>
              <a:t>友情提醒：满红高红</a:t>
            </a:r>
            <a:r>
              <a:rPr lang="en-US" altLang="zh-CN" sz="1400" dirty="0">
                <a:solidFill>
                  <a:srgbClr val="FFC000"/>
                </a:solidFill>
                <a:latin typeface="Helvetica Neue"/>
              </a:rPr>
              <a:t>18</a:t>
            </a:r>
            <a:r>
              <a:rPr lang="zh-CN" altLang="en-US" sz="1400" dirty="0">
                <a:solidFill>
                  <a:srgbClr val="FFC000"/>
                </a:solidFill>
                <a:latin typeface="Helvetica Neue"/>
              </a:rPr>
              <a:t>级克制守军除混乱的守军不碰瓷可以开，就是战损高几百</a:t>
            </a:r>
          </a:p>
        </p:txBody>
      </p:sp>
      <p:sp>
        <p:nvSpPr>
          <p:cNvPr id="4" name="标题 1">
            <a:extLst>
              <a:ext uri="{FF2B5EF4-FFF2-40B4-BE49-F238E27FC236}">
                <a16:creationId xmlns:a16="http://schemas.microsoft.com/office/drawing/2014/main" id="{5F9F1473-7FF4-4F72-874D-4B33172B0623}"/>
              </a:ext>
            </a:extLst>
          </p:cNvPr>
          <p:cNvSpPr txBox="1">
            <a:spLocks/>
          </p:cNvSpPr>
          <p:nvPr/>
        </p:nvSpPr>
        <p:spPr>
          <a:xfrm>
            <a:off x="4824152" y="517525"/>
            <a:ext cx="66820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碰瓷队攻略</a:t>
            </a:r>
            <a:r>
              <a:rPr lang="zh-CN" altLang="en-US" sz="2800" dirty="0">
                <a:solidFill>
                  <a:srgbClr val="FFC000"/>
                </a:solidFill>
                <a:latin typeface="字魂71号-御守锦书" panose="00000500000000000000" pitchFamily="2" charset="-122"/>
                <a:ea typeface="字魂71号-御守锦书" panose="00000500000000000000" pitchFamily="2" charset="-122"/>
              </a:rPr>
              <a:t>极致开荒</a:t>
            </a:r>
            <a:endParaRPr lang="zh-CN" altLang="en-US" sz="7200" dirty="0">
              <a:solidFill>
                <a:srgbClr val="FFC000"/>
              </a:solidFill>
              <a:latin typeface="字魂71号-御守锦书" panose="00000500000000000000" pitchFamily="2" charset="-122"/>
              <a:ea typeface="字魂71号-御守锦书" panose="00000500000000000000" pitchFamily="2" charset="-122"/>
            </a:endParaRPr>
          </a:p>
        </p:txBody>
      </p:sp>
    </p:spTree>
    <p:extLst>
      <p:ext uri="{BB962C8B-B14F-4D97-AF65-F5344CB8AC3E}">
        <p14:creationId xmlns:p14="http://schemas.microsoft.com/office/powerpoint/2010/main" val="1673334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00B8460-B1B6-4BF9-85AC-EC1F8CFFAC29}"/>
              </a:ext>
            </a:extLst>
          </p:cNvPr>
          <p:cNvSpPr>
            <a:spLocks noGrp="1"/>
          </p:cNvSpPr>
          <p:nvPr>
            <p:ph idx="1"/>
          </p:nvPr>
        </p:nvSpPr>
        <p:spPr>
          <a:xfrm>
            <a:off x="838199" y="2136018"/>
            <a:ext cx="10515600" cy="4088613"/>
          </a:xfrm>
        </p:spPr>
        <p:txBody>
          <a:bodyPr>
            <a:normAutofit fontScale="92500" lnSpcReduction="10000"/>
          </a:bodyPr>
          <a:lstStyle/>
          <a:p>
            <a:pPr marL="0" indent="0">
              <a:buNone/>
            </a:pPr>
            <a:r>
              <a:rPr lang="zh-CN" altLang="en-US" sz="1600" b="0" i="0" dirty="0">
                <a:solidFill>
                  <a:schemeClr val="bg2">
                    <a:lumMod val="90000"/>
                  </a:schemeClr>
                </a:solidFill>
                <a:effectLst/>
                <a:latin typeface="Helvetica Neue"/>
              </a:rPr>
              <a:t>碰瓷队</a:t>
            </a:r>
            <a:r>
              <a:rPr lang="en-US" altLang="zh-CN" sz="1600" b="0" i="0" dirty="0">
                <a:solidFill>
                  <a:schemeClr val="bg2">
                    <a:lumMod val="90000"/>
                  </a:schemeClr>
                </a:solidFill>
                <a:effectLst/>
                <a:latin typeface="Helvetica Neue"/>
              </a:rPr>
              <a:t>:  </a:t>
            </a:r>
            <a:r>
              <a:rPr lang="zh-CN" altLang="en-US" sz="1600" b="0" i="0" dirty="0">
                <a:solidFill>
                  <a:srgbClr val="FFC000"/>
                </a:solidFill>
                <a:effectLst/>
                <a:latin typeface="Helvetica Neue"/>
              </a:rPr>
              <a:t>贾诩（伪书相间或挟势弄权）</a:t>
            </a:r>
            <a:r>
              <a:rPr lang="en-US" altLang="zh-CN" sz="1600" b="0" i="0" dirty="0">
                <a:solidFill>
                  <a:srgbClr val="FFC000"/>
                </a:solidFill>
                <a:effectLst/>
                <a:latin typeface="Helvetica Neue"/>
              </a:rPr>
              <a:t>+</a:t>
            </a:r>
            <a:r>
              <a:rPr lang="zh-CN" altLang="en-US" sz="1600" b="0" i="0" dirty="0">
                <a:solidFill>
                  <a:srgbClr val="FFC000"/>
                </a:solidFill>
                <a:effectLst/>
                <a:latin typeface="Helvetica Neue"/>
              </a:rPr>
              <a:t>吕蒙（白马义从）</a:t>
            </a:r>
            <a:r>
              <a:rPr lang="en-US" altLang="zh-CN" sz="1600" b="0" i="0" dirty="0">
                <a:solidFill>
                  <a:srgbClr val="FFC000"/>
                </a:solidFill>
                <a:effectLst/>
                <a:latin typeface="Helvetica Neue"/>
              </a:rPr>
              <a:t>+</a:t>
            </a:r>
            <a:r>
              <a:rPr lang="zh-CN" altLang="en-US" sz="1600" b="0" i="0" dirty="0">
                <a:solidFill>
                  <a:srgbClr val="FFC000"/>
                </a:solidFill>
                <a:effectLst/>
                <a:latin typeface="Helvetica Neue"/>
              </a:rPr>
              <a:t>死士（盛气凌敌）</a:t>
            </a:r>
            <a:endParaRPr lang="en-US" altLang="zh-CN" sz="1600" b="0" i="0" dirty="0">
              <a:solidFill>
                <a:srgbClr val="FFC000"/>
              </a:solidFill>
              <a:effectLst/>
              <a:latin typeface="Helvetica Neue"/>
            </a:endParaRPr>
          </a:p>
          <a:p>
            <a:pPr marL="0" indent="0">
              <a:buNone/>
            </a:pPr>
            <a:r>
              <a:rPr lang="zh-CN" altLang="en-US" sz="1600" b="0" i="0" dirty="0">
                <a:solidFill>
                  <a:schemeClr val="bg2">
                    <a:lumMod val="90000"/>
                  </a:schemeClr>
                </a:solidFill>
                <a:effectLst/>
                <a:latin typeface="Helvetica Neue"/>
              </a:rPr>
              <a:t>碰瓷</a:t>
            </a:r>
            <a:r>
              <a:rPr lang="en-US" altLang="zh-CN" sz="1600" b="0" i="0" dirty="0">
                <a:solidFill>
                  <a:schemeClr val="bg2">
                    <a:lumMod val="90000"/>
                  </a:schemeClr>
                </a:solidFill>
                <a:effectLst/>
                <a:latin typeface="Helvetica Neue"/>
              </a:rPr>
              <a:t>5</a:t>
            </a:r>
            <a:r>
              <a:rPr lang="zh-CN" altLang="en-US" sz="1600" b="0" i="0" dirty="0">
                <a:solidFill>
                  <a:schemeClr val="bg2">
                    <a:lumMod val="90000"/>
                  </a:schemeClr>
                </a:solidFill>
                <a:effectLst/>
                <a:latin typeface="Helvetica Neue"/>
              </a:rPr>
              <a:t>级地才带死士的是为了保证贾诩活到</a:t>
            </a:r>
            <a:r>
              <a:rPr lang="en-US" altLang="zh-CN" sz="1600" b="0" i="0" dirty="0">
                <a:solidFill>
                  <a:schemeClr val="bg2">
                    <a:lumMod val="90000"/>
                  </a:schemeClr>
                </a:solidFill>
                <a:effectLst/>
                <a:latin typeface="Helvetica Neue"/>
              </a:rPr>
              <a:t>2</a:t>
            </a:r>
            <a:r>
              <a:rPr lang="zh-CN" altLang="en-US" sz="1600" b="0" i="0" dirty="0">
                <a:solidFill>
                  <a:schemeClr val="bg2">
                    <a:lumMod val="90000"/>
                  </a:schemeClr>
                </a:solidFill>
                <a:effectLst/>
                <a:latin typeface="Helvetica Neue"/>
              </a:rPr>
              <a:t>回合碰成功，死士可以另外</a:t>
            </a:r>
            <a:r>
              <a:rPr lang="en-US" altLang="zh-CN" sz="1600" b="0" i="0" dirty="0">
                <a:solidFill>
                  <a:schemeClr val="bg2">
                    <a:lumMod val="90000"/>
                  </a:schemeClr>
                </a:solidFill>
                <a:effectLst/>
                <a:latin typeface="Helvetica Neue"/>
              </a:rPr>
              <a:t>2</a:t>
            </a:r>
            <a:r>
              <a:rPr lang="zh-CN" altLang="en-US" sz="1600" b="0" i="0" dirty="0">
                <a:solidFill>
                  <a:schemeClr val="bg2">
                    <a:lumMod val="90000"/>
                  </a:schemeClr>
                </a:solidFill>
                <a:effectLst/>
                <a:latin typeface="Helvetica Neue"/>
              </a:rPr>
              <a:t>御卡都行，都</a:t>
            </a:r>
            <a:r>
              <a:rPr lang="en-US" altLang="zh-CN" sz="1600" b="0" i="0" dirty="0">
                <a:solidFill>
                  <a:schemeClr val="bg2">
                    <a:lumMod val="90000"/>
                  </a:schemeClr>
                </a:solidFill>
                <a:effectLst/>
                <a:latin typeface="Helvetica Neue"/>
              </a:rPr>
              <a:t>1</a:t>
            </a:r>
            <a:r>
              <a:rPr lang="zh-CN" altLang="en-US" sz="1600" b="0" i="0" dirty="0">
                <a:solidFill>
                  <a:schemeClr val="bg2">
                    <a:lumMod val="90000"/>
                  </a:schemeClr>
                </a:solidFill>
                <a:effectLst/>
                <a:latin typeface="Helvetica Neue"/>
              </a:rPr>
              <a:t>个兵，</a:t>
            </a:r>
            <a:endParaRPr lang="en-US" altLang="zh-CN" sz="1600" b="0" i="0" dirty="0">
              <a:solidFill>
                <a:schemeClr val="bg2">
                  <a:lumMod val="90000"/>
                </a:schemeClr>
              </a:solidFill>
              <a:effectLst/>
              <a:latin typeface="Helvetica Neue"/>
            </a:endParaRPr>
          </a:p>
          <a:p>
            <a:pPr marL="0" indent="0">
              <a:buNone/>
            </a:pPr>
            <a:r>
              <a:rPr lang="zh-CN" altLang="en-US" sz="1600" b="0" i="0" dirty="0">
                <a:solidFill>
                  <a:schemeClr val="bg2">
                    <a:lumMod val="90000"/>
                  </a:schemeClr>
                </a:solidFill>
                <a:effectLst/>
                <a:latin typeface="Helvetica Neue"/>
              </a:rPr>
              <a:t>马超</a:t>
            </a:r>
            <a:r>
              <a:rPr lang="en-US" altLang="zh-CN" sz="1600" b="0" i="0" dirty="0">
                <a:solidFill>
                  <a:schemeClr val="bg2">
                    <a:lumMod val="90000"/>
                  </a:schemeClr>
                </a:solidFill>
                <a:effectLst/>
                <a:latin typeface="Helvetica Neue"/>
              </a:rPr>
              <a:t>/</a:t>
            </a:r>
            <a:r>
              <a:rPr lang="zh-CN" altLang="en-US" sz="1600" b="0" i="0" dirty="0">
                <a:solidFill>
                  <a:schemeClr val="bg2">
                    <a:lumMod val="90000"/>
                  </a:schemeClr>
                </a:solidFill>
                <a:effectLst/>
                <a:latin typeface="Helvetica Neue"/>
              </a:rPr>
              <a:t>孙尚香（裸衣血战或矢志不移）</a:t>
            </a:r>
            <a:r>
              <a:rPr lang="en-US" altLang="zh-CN" sz="1600" b="0" i="0" dirty="0">
                <a:solidFill>
                  <a:schemeClr val="bg2">
                    <a:lumMod val="90000"/>
                  </a:schemeClr>
                </a:solidFill>
                <a:effectLst/>
                <a:latin typeface="Helvetica Neue"/>
              </a:rPr>
              <a:t>/</a:t>
            </a:r>
            <a:r>
              <a:rPr lang="zh-CN" altLang="en-US" sz="1600" b="0" i="0" dirty="0">
                <a:solidFill>
                  <a:schemeClr val="bg2">
                    <a:lumMod val="90000"/>
                  </a:schemeClr>
                </a:solidFill>
                <a:effectLst/>
                <a:latin typeface="Helvetica Neue"/>
              </a:rPr>
              <a:t>太史慈（暴戾无仁）</a:t>
            </a:r>
            <a:r>
              <a:rPr lang="en-US" altLang="zh-CN" sz="1600" b="0" i="0" dirty="0">
                <a:solidFill>
                  <a:schemeClr val="bg2">
                    <a:lumMod val="90000"/>
                  </a:schemeClr>
                </a:solidFill>
                <a:effectLst/>
                <a:latin typeface="Helvetica Neue"/>
              </a:rPr>
              <a:t>+</a:t>
            </a:r>
            <a:r>
              <a:rPr lang="zh-CN" altLang="en-US" sz="1600" b="0" i="0" dirty="0">
                <a:solidFill>
                  <a:schemeClr val="bg2">
                    <a:lumMod val="90000"/>
                  </a:schemeClr>
                </a:solidFill>
                <a:effectLst/>
                <a:latin typeface="Helvetica Neue"/>
              </a:rPr>
              <a:t>吕蒙</a:t>
            </a:r>
            <a:r>
              <a:rPr lang="en-US" altLang="zh-CN" sz="1600" b="0" i="0" dirty="0">
                <a:solidFill>
                  <a:schemeClr val="bg2">
                    <a:lumMod val="90000"/>
                  </a:schemeClr>
                </a:solidFill>
                <a:effectLst/>
                <a:latin typeface="Helvetica Neue"/>
              </a:rPr>
              <a:t>/</a:t>
            </a:r>
            <a:r>
              <a:rPr lang="zh-CN" altLang="en-US" sz="1600" b="0" i="0" dirty="0">
                <a:solidFill>
                  <a:schemeClr val="bg2">
                    <a:lumMod val="90000"/>
                  </a:schemeClr>
                </a:solidFill>
                <a:effectLst/>
                <a:latin typeface="Helvetica Neue"/>
              </a:rPr>
              <a:t>黄月英（横戈跃马</a:t>
            </a:r>
            <a:r>
              <a:rPr lang="en-US" altLang="zh-CN" sz="1600" b="0" i="0" dirty="0">
                <a:solidFill>
                  <a:schemeClr val="bg2">
                    <a:lumMod val="90000"/>
                  </a:schemeClr>
                </a:solidFill>
                <a:effectLst/>
                <a:latin typeface="Helvetica Neue"/>
              </a:rPr>
              <a:t>/</a:t>
            </a:r>
            <a:r>
              <a:rPr lang="zh-CN" altLang="en-US" sz="1600" b="0" i="0" dirty="0">
                <a:solidFill>
                  <a:schemeClr val="bg2">
                    <a:lumMod val="90000"/>
                  </a:schemeClr>
                </a:solidFill>
                <a:effectLst/>
                <a:latin typeface="Helvetica Neue"/>
              </a:rPr>
              <a:t>盛气凌敌）都</a:t>
            </a:r>
            <a:r>
              <a:rPr lang="en-US" altLang="zh-CN" sz="1600" b="0" i="0" dirty="0">
                <a:solidFill>
                  <a:schemeClr val="bg2">
                    <a:lumMod val="90000"/>
                  </a:schemeClr>
                </a:solidFill>
                <a:effectLst/>
                <a:latin typeface="Helvetica Neue"/>
              </a:rPr>
              <a:t>1</a:t>
            </a:r>
            <a:r>
              <a:rPr lang="zh-CN" altLang="en-US" sz="1600" b="0" i="0" dirty="0">
                <a:solidFill>
                  <a:schemeClr val="bg2">
                    <a:lumMod val="90000"/>
                  </a:schemeClr>
                </a:solidFill>
                <a:effectLst/>
                <a:latin typeface="Helvetica Neue"/>
              </a:rPr>
              <a:t>个兵，</a:t>
            </a:r>
            <a:endParaRPr lang="en-US" altLang="zh-CN" sz="1600" b="0" i="0" dirty="0">
              <a:solidFill>
                <a:schemeClr val="bg2">
                  <a:lumMod val="90000"/>
                </a:schemeClr>
              </a:solidFill>
              <a:effectLst/>
              <a:latin typeface="Helvetica Neue"/>
            </a:endParaRPr>
          </a:p>
          <a:p>
            <a:pPr marL="0" indent="0">
              <a:buNone/>
            </a:pPr>
            <a:r>
              <a:rPr lang="zh-CN" altLang="en-US" sz="1600" b="0" i="0" dirty="0">
                <a:solidFill>
                  <a:schemeClr val="bg2">
                    <a:lumMod val="90000"/>
                  </a:schemeClr>
                </a:solidFill>
                <a:effectLst/>
                <a:latin typeface="Helvetica Neue"/>
              </a:rPr>
              <a:t>有的时候碰瓷不是</a:t>
            </a:r>
            <a:r>
              <a:rPr lang="en-US" altLang="zh-CN" sz="1600" b="0" i="0" dirty="0">
                <a:solidFill>
                  <a:schemeClr val="bg2">
                    <a:lumMod val="90000"/>
                  </a:schemeClr>
                </a:solidFill>
                <a:effectLst/>
                <a:latin typeface="Helvetica Neue"/>
              </a:rPr>
              <a:t>1</a:t>
            </a:r>
            <a:r>
              <a:rPr lang="zh-CN" altLang="en-US" sz="1600" b="0" i="0" dirty="0">
                <a:solidFill>
                  <a:schemeClr val="bg2">
                    <a:lumMod val="90000"/>
                  </a:schemeClr>
                </a:solidFill>
                <a:effectLst/>
                <a:latin typeface="Helvetica Neue"/>
              </a:rPr>
              <a:t>次成功的需要多轮的，所以有条件的重塑贾诩吕蒙，记得碰瓷兵没达到上面说的放弃主力上等下轮碰瓷！考验你们的手速不要碰瓷了在守军恢复时间前主力来不及就搞笑了，记得碰瓷前开荒队选择哪个地看看过去需要的时间加上碰瓷队过去时间再加上</a:t>
            </a:r>
            <a:r>
              <a:rPr lang="en-US" altLang="zh-CN" sz="1600" b="0" i="0" dirty="0">
                <a:solidFill>
                  <a:schemeClr val="bg2">
                    <a:lumMod val="90000"/>
                  </a:schemeClr>
                </a:solidFill>
                <a:effectLst/>
                <a:latin typeface="Helvetica Neue"/>
              </a:rPr>
              <a:t>30</a:t>
            </a:r>
            <a:r>
              <a:rPr lang="zh-CN" altLang="en-US" sz="1600" b="0" i="0" dirty="0">
                <a:solidFill>
                  <a:schemeClr val="bg2">
                    <a:lumMod val="90000"/>
                  </a:schemeClr>
                </a:solidFill>
                <a:effectLst/>
                <a:latin typeface="Helvetica Neue"/>
              </a:rPr>
              <a:t>秒左右重置战法点，我一般是开荒队战法重置了马上学好战法等碰瓷成功了在行军路上点满战法，切记碰瓷成功一定学好战法点好战法等级再上！</a:t>
            </a:r>
            <a:endParaRPr lang="en-US" altLang="zh-CN" sz="1600" b="0" i="0" dirty="0">
              <a:solidFill>
                <a:schemeClr val="bg2">
                  <a:lumMod val="90000"/>
                </a:schemeClr>
              </a:solidFill>
              <a:effectLst/>
              <a:latin typeface="Helvetica Neue"/>
            </a:endParaRPr>
          </a:p>
          <a:p>
            <a:pPr marL="0" indent="0">
              <a:buNone/>
            </a:pPr>
            <a:br>
              <a:rPr lang="zh-CN" altLang="en-US" sz="1600" dirty="0">
                <a:solidFill>
                  <a:schemeClr val="bg2">
                    <a:lumMod val="90000"/>
                  </a:schemeClr>
                </a:solidFill>
              </a:rPr>
            </a:br>
            <a:r>
              <a:rPr lang="zh-CN" altLang="en-US" sz="1600" b="0" i="0" dirty="0">
                <a:solidFill>
                  <a:srgbClr val="FFC000"/>
                </a:solidFill>
                <a:effectLst/>
                <a:latin typeface="Helvetica Neue"/>
              </a:rPr>
              <a:t>升到</a:t>
            </a:r>
            <a:r>
              <a:rPr lang="en-US" altLang="zh-CN" sz="1600" b="0" i="0" dirty="0">
                <a:solidFill>
                  <a:srgbClr val="FFC000"/>
                </a:solidFill>
                <a:effectLst/>
                <a:latin typeface="Helvetica Neue"/>
              </a:rPr>
              <a:t>20</a:t>
            </a:r>
            <a:r>
              <a:rPr lang="zh-CN" altLang="en-US" sz="1600" b="0" i="0" dirty="0">
                <a:solidFill>
                  <a:srgbClr val="FFC000"/>
                </a:solidFill>
                <a:effectLst/>
                <a:latin typeface="Helvetica Neue"/>
              </a:rPr>
              <a:t>级</a:t>
            </a:r>
            <a:r>
              <a:rPr lang="zh-CN" altLang="en-US" sz="1600" b="0" i="0" dirty="0">
                <a:solidFill>
                  <a:schemeClr val="bg2">
                    <a:lumMod val="90000"/>
                  </a:schemeClr>
                </a:solidFill>
                <a:effectLst/>
                <a:latin typeface="Helvetica Neue"/>
              </a:rPr>
              <a:t>开始无聊打</a:t>
            </a:r>
            <a:r>
              <a:rPr lang="en-US" altLang="zh-CN" sz="1600" b="0" i="0" dirty="0">
                <a:solidFill>
                  <a:schemeClr val="bg2">
                    <a:lumMod val="90000"/>
                  </a:schemeClr>
                </a:solidFill>
                <a:effectLst/>
                <a:latin typeface="Helvetica Neue"/>
              </a:rPr>
              <a:t>5</a:t>
            </a:r>
            <a:r>
              <a:rPr lang="zh-CN" altLang="en-US" sz="1600" b="0" i="0" dirty="0">
                <a:solidFill>
                  <a:schemeClr val="bg2">
                    <a:lumMod val="90000"/>
                  </a:schemeClr>
                </a:solidFill>
                <a:effectLst/>
                <a:latin typeface="Helvetica Neue"/>
              </a:rPr>
              <a:t>级地 优先找克制守军其次按照难度表来！</a:t>
            </a:r>
            <a:endParaRPr lang="en-US" altLang="zh-CN" sz="1600" b="0" i="0" dirty="0">
              <a:solidFill>
                <a:schemeClr val="bg2">
                  <a:lumMod val="90000"/>
                </a:schemeClr>
              </a:solidFill>
              <a:effectLst/>
              <a:latin typeface="Helvetica Neue"/>
            </a:endParaRPr>
          </a:p>
          <a:p>
            <a:pPr marL="0" indent="0">
              <a:buNone/>
            </a:pPr>
            <a:r>
              <a:rPr lang="zh-CN" altLang="en-US" sz="1600" dirty="0">
                <a:solidFill>
                  <a:srgbClr val="FFC000"/>
                </a:solidFill>
                <a:latin typeface="Helvetica Neue"/>
              </a:rPr>
              <a:t>注意建筑跟着任务走</a:t>
            </a:r>
            <a:r>
              <a:rPr lang="zh-CN" altLang="en-US" sz="1600" dirty="0">
                <a:solidFill>
                  <a:schemeClr val="bg2">
                    <a:lumMod val="90000"/>
                  </a:schemeClr>
                </a:solidFill>
                <a:latin typeface="Helvetica Neue"/>
              </a:rPr>
              <a:t>，记得</a:t>
            </a:r>
            <a:r>
              <a:rPr lang="en-US" altLang="zh-CN" sz="1600" dirty="0">
                <a:solidFill>
                  <a:schemeClr val="bg2">
                    <a:lumMod val="90000"/>
                  </a:schemeClr>
                </a:solidFill>
                <a:latin typeface="Helvetica Neue"/>
              </a:rPr>
              <a:t>10</a:t>
            </a:r>
            <a:r>
              <a:rPr lang="zh-CN" altLang="en-US" sz="1600" dirty="0">
                <a:solidFill>
                  <a:schemeClr val="bg2">
                    <a:lumMod val="90000"/>
                  </a:schemeClr>
                </a:solidFill>
                <a:latin typeface="Helvetica Neue"/>
              </a:rPr>
              <a:t>章的征兵处任务完成不领，用来</a:t>
            </a:r>
            <a:r>
              <a:rPr lang="en-US" altLang="zh-CN" sz="1600" dirty="0">
                <a:solidFill>
                  <a:schemeClr val="bg2">
                    <a:lumMod val="90000"/>
                  </a:schemeClr>
                </a:solidFill>
                <a:latin typeface="Helvetica Neue"/>
              </a:rPr>
              <a:t>8</a:t>
            </a:r>
            <a:r>
              <a:rPr lang="zh-CN" altLang="en-US" sz="1600" dirty="0">
                <a:solidFill>
                  <a:schemeClr val="bg2">
                    <a:lumMod val="90000"/>
                  </a:schemeClr>
                </a:solidFill>
                <a:latin typeface="Helvetica Neue"/>
              </a:rPr>
              <a:t>级仓库与第</a:t>
            </a:r>
            <a:r>
              <a:rPr lang="en-US" altLang="zh-CN" sz="1600" dirty="0">
                <a:solidFill>
                  <a:schemeClr val="bg2">
                    <a:lumMod val="90000"/>
                  </a:schemeClr>
                </a:solidFill>
                <a:latin typeface="Helvetica Neue"/>
              </a:rPr>
              <a:t>2</a:t>
            </a:r>
            <a:r>
              <a:rPr lang="zh-CN" altLang="en-US" sz="1600" dirty="0">
                <a:solidFill>
                  <a:schemeClr val="bg2">
                    <a:lumMod val="90000"/>
                  </a:schemeClr>
                </a:solidFill>
                <a:latin typeface="Helvetica Neue"/>
              </a:rPr>
              <a:t>天试炼场有石头先不打，等仓库石头满了领爆仓（</a:t>
            </a:r>
            <a:r>
              <a:rPr lang="en-US" altLang="zh-CN" sz="1600" dirty="0">
                <a:solidFill>
                  <a:schemeClr val="bg2">
                    <a:lumMod val="90000"/>
                  </a:schemeClr>
                </a:solidFill>
                <a:latin typeface="Helvetica Neue"/>
              </a:rPr>
              <a:t>4</a:t>
            </a:r>
            <a:r>
              <a:rPr lang="zh-CN" altLang="en-US" sz="1600" dirty="0">
                <a:solidFill>
                  <a:schemeClr val="bg2">
                    <a:lumMod val="90000"/>
                  </a:schemeClr>
                </a:solidFill>
                <a:latin typeface="Helvetica Neue"/>
              </a:rPr>
              <a:t>级征兵处</a:t>
            </a:r>
            <a:r>
              <a:rPr lang="en-US" altLang="zh-CN" sz="1600" dirty="0">
                <a:solidFill>
                  <a:schemeClr val="bg2">
                    <a:lumMod val="90000"/>
                  </a:schemeClr>
                </a:solidFill>
                <a:latin typeface="Helvetica Neue"/>
              </a:rPr>
              <a:t>4</a:t>
            </a:r>
            <a:r>
              <a:rPr lang="zh-CN" altLang="en-US" sz="1600" dirty="0">
                <a:solidFill>
                  <a:schemeClr val="bg2">
                    <a:lumMod val="90000"/>
                  </a:schemeClr>
                </a:solidFill>
                <a:latin typeface="Helvetica Neue"/>
              </a:rPr>
              <a:t>个兵战</a:t>
            </a:r>
            <a:r>
              <a:rPr lang="en-US" altLang="zh-CN" sz="1600" dirty="0">
                <a:solidFill>
                  <a:schemeClr val="bg2">
                    <a:lumMod val="90000"/>
                  </a:schemeClr>
                </a:solidFill>
                <a:latin typeface="Helvetica Neue"/>
              </a:rPr>
              <a:t>5</a:t>
            </a:r>
            <a:r>
              <a:rPr lang="zh-CN" altLang="en-US" sz="1600" dirty="0">
                <a:solidFill>
                  <a:schemeClr val="bg2">
                    <a:lumMod val="90000"/>
                  </a:schemeClr>
                </a:solidFill>
                <a:latin typeface="Helvetica Neue"/>
              </a:rPr>
              <a:t>级仓库</a:t>
            </a:r>
            <a:r>
              <a:rPr lang="en-US" altLang="zh-CN" sz="1600" dirty="0">
                <a:solidFill>
                  <a:schemeClr val="bg2">
                    <a:lumMod val="90000"/>
                  </a:schemeClr>
                </a:solidFill>
                <a:latin typeface="Helvetica Neue"/>
              </a:rPr>
              <a:t>8</a:t>
            </a:r>
            <a:r>
              <a:rPr lang="zh-CN" altLang="en-US" sz="1600" dirty="0">
                <a:solidFill>
                  <a:schemeClr val="bg2">
                    <a:lumMod val="90000"/>
                  </a:schemeClr>
                </a:solidFill>
                <a:latin typeface="Helvetica Neue"/>
              </a:rPr>
              <a:t>级</a:t>
            </a:r>
            <a:r>
              <a:rPr lang="en-US" altLang="zh-CN" sz="1600" dirty="0">
                <a:solidFill>
                  <a:schemeClr val="bg2">
                    <a:lumMod val="90000"/>
                  </a:schemeClr>
                </a:solidFill>
                <a:latin typeface="Helvetica Neue"/>
              </a:rPr>
              <a:t>4</a:t>
            </a:r>
            <a:r>
              <a:rPr lang="zh-CN" altLang="en-US" sz="1600" dirty="0">
                <a:solidFill>
                  <a:schemeClr val="bg2">
                    <a:lumMod val="90000"/>
                  </a:schemeClr>
                </a:solidFill>
                <a:latin typeface="Helvetica Neue"/>
              </a:rPr>
              <a:t>个资源民居</a:t>
            </a:r>
            <a:r>
              <a:rPr lang="en-US" altLang="zh-CN" sz="1600" dirty="0">
                <a:solidFill>
                  <a:schemeClr val="bg2">
                    <a:lumMod val="90000"/>
                  </a:schemeClr>
                </a:solidFill>
                <a:latin typeface="Helvetica Neue"/>
              </a:rPr>
              <a:t>7</a:t>
            </a:r>
            <a:r>
              <a:rPr lang="zh-CN" altLang="en-US" sz="1600" dirty="0">
                <a:solidFill>
                  <a:schemeClr val="bg2">
                    <a:lumMod val="90000"/>
                  </a:schemeClr>
                </a:solidFill>
                <a:latin typeface="Helvetica Neue"/>
              </a:rPr>
              <a:t>级）升</a:t>
            </a:r>
            <a:r>
              <a:rPr lang="en-US" altLang="zh-CN" sz="1600" dirty="0">
                <a:solidFill>
                  <a:schemeClr val="bg2">
                    <a:lumMod val="90000"/>
                  </a:schemeClr>
                </a:solidFill>
                <a:latin typeface="Helvetica Neue"/>
              </a:rPr>
              <a:t>7</a:t>
            </a:r>
            <a:r>
              <a:rPr lang="zh-CN" altLang="en-US" sz="1600" dirty="0">
                <a:solidFill>
                  <a:schemeClr val="bg2">
                    <a:lumMod val="90000"/>
                  </a:schemeClr>
                </a:solidFill>
                <a:latin typeface="Helvetica Neue"/>
              </a:rPr>
              <a:t>本，这样可以少升</a:t>
            </a:r>
            <a:r>
              <a:rPr lang="en-US" altLang="zh-CN" sz="1600" dirty="0">
                <a:solidFill>
                  <a:schemeClr val="bg2">
                    <a:lumMod val="90000"/>
                  </a:schemeClr>
                </a:solidFill>
                <a:latin typeface="Helvetica Neue"/>
              </a:rPr>
              <a:t>1</a:t>
            </a:r>
            <a:r>
              <a:rPr lang="zh-CN" altLang="en-US" sz="1600" dirty="0">
                <a:solidFill>
                  <a:schemeClr val="bg2">
                    <a:lumMod val="90000"/>
                  </a:schemeClr>
                </a:solidFill>
                <a:latin typeface="Helvetica Neue"/>
              </a:rPr>
              <a:t>级仓库升</a:t>
            </a:r>
            <a:r>
              <a:rPr lang="en-US" altLang="zh-CN" sz="1600" dirty="0">
                <a:solidFill>
                  <a:schemeClr val="bg2">
                    <a:lumMod val="90000"/>
                  </a:schemeClr>
                </a:solidFill>
                <a:latin typeface="Helvetica Neue"/>
              </a:rPr>
              <a:t>7</a:t>
            </a:r>
            <a:r>
              <a:rPr lang="zh-CN" altLang="en-US" sz="1600" dirty="0">
                <a:solidFill>
                  <a:schemeClr val="bg2">
                    <a:lumMod val="90000"/>
                  </a:schemeClr>
                </a:solidFill>
                <a:latin typeface="Helvetica Neue"/>
              </a:rPr>
              <a:t>本</a:t>
            </a:r>
            <a:br>
              <a:rPr lang="zh-CN" altLang="en-US" sz="1600" dirty="0">
                <a:solidFill>
                  <a:schemeClr val="bg2">
                    <a:lumMod val="90000"/>
                  </a:schemeClr>
                </a:solidFill>
                <a:latin typeface="Helvetica Neue"/>
              </a:rPr>
            </a:br>
            <a:r>
              <a:rPr lang="zh-CN" altLang="en-US" sz="1600" dirty="0">
                <a:solidFill>
                  <a:srgbClr val="FFC000"/>
                </a:solidFill>
                <a:latin typeface="Helvetica Neue"/>
              </a:rPr>
              <a:t>升到</a:t>
            </a:r>
            <a:r>
              <a:rPr lang="en-US" altLang="zh-CN" sz="1600" dirty="0">
                <a:solidFill>
                  <a:srgbClr val="FFC000"/>
                </a:solidFill>
                <a:latin typeface="Helvetica Neue"/>
              </a:rPr>
              <a:t>28</a:t>
            </a:r>
            <a:r>
              <a:rPr lang="zh-CN" altLang="en-US" sz="1600" dirty="0">
                <a:solidFill>
                  <a:srgbClr val="FFC000"/>
                </a:solidFill>
                <a:latin typeface="Helvetica Neue"/>
              </a:rPr>
              <a:t>级</a:t>
            </a:r>
            <a:r>
              <a:rPr lang="zh-CN" altLang="en-US" sz="1600" dirty="0">
                <a:solidFill>
                  <a:schemeClr val="bg2">
                    <a:lumMod val="90000"/>
                  </a:schemeClr>
                </a:solidFill>
                <a:latin typeface="Helvetica Neue"/>
              </a:rPr>
              <a:t>开</a:t>
            </a:r>
            <a:r>
              <a:rPr lang="en-US" altLang="zh-CN" sz="1600" dirty="0">
                <a:solidFill>
                  <a:schemeClr val="bg2">
                    <a:lumMod val="90000"/>
                  </a:schemeClr>
                </a:solidFill>
                <a:latin typeface="Helvetica Neue"/>
              </a:rPr>
              <a:t>1</a:t>
            </a:r>
            <a:r>
              <a:rPr lang="zh-CN" altLang="en-US" sz="1600" dirty="0">
                <a:solidFill>
                  <a:schemeClr val="bg2">
                    <a:lumMod val="90000"/>
                  </a:schemeClr>
                </a:solidFill>
                <a:latin typeface="Helvetica Neue"/>
              </a:rPr>
              <a:t>个</a:t>
            </a:r>
            <a:r>
              <a:rPr lang="en-US" altLang="zh-CN" sz="1600" dirty="0">
                <a:solidFill>
                  <a:schemeClr val="bg2">
                    <a:lumMod val="90000"/>
                  </a:schemeClr>
                </a:solidFill>
                <a:latin typeface="Helvetica Neue"/>
              </a:rPr>
              <a:t>6</a:t>
            </a:r>
            <a:r>
              <a:rPr lang="zh-CN" altLang="en-US" sz="1600" dirty="0">
                <a:solidFill>
                  <a:schemeClr val="bg2">
                    <a:lumMod val="90000"/>
                  </a:schemeClr>
                </a:solidFill>
                <a:latin typeface="Helvetica Neue"/>
              </a:rPr>
              <a:t>级石头 碰瓷</a:t>
            </a:r>
            <a:r>
              <a:rPr lang="en-US" altLang="zh-CN" sz="1600" dirty="0">
                <a:solidFill>
                  <a:schemeClr val="bg2">
                    <a:lumMod val="90000"/>
                  </a:schemeClr>
                </a:solidFill>
                <a:latin typeface="Helvetica Neue"/>
              </a:rPr>
              <a:t>1000</a:t>
            </a:r>
            <a:r>
              <a:rPr lang="zh-CN" altLang="en-US" sz="1600" dirty="0">
                <a:solidFill>
                  <a:schemeClr val="bg2">
                    <a:lumMod val="90000"/>
                  </a:schemeClr>
                </a:solidFill>
                <a:latin typeface="Helvetica Neue"/>
              </a:rPr>
              <a:t>兵左右 满红高红白板</a:t>
            </a:r>
            <a:br>
              <a:rPr lang="zh-CN" altLang="en-US" sz="1600" dirty="0">
                <a:solidFill>
                  <a:schemeClr val="bg2">
                    <a:lumMod val="90000"/>
                  </a:schemeClr>
                </a:solidFill>
                <a:latin typeface="Helvetica Neue"/>
              </a:rPr>
            </a:br>
            <a:r>
              <a:rPr lang="zh-CN" altLang="en-US" sz="1600" dirty="0">
                <a:solidFill>
                  <a:schemeClr val="bg2">
                    <a:lumMod val="90000"/>
                  </a:schemeClr>
                </a:solidFill>
                <a:latin typeface="Helvetica Neue"/>
              </a:rPr>
              <a:t>先开一个</a:t>
            </a:r>
            <a:r>
              <a:rPr lang="en-US" altLang="zh-CN" sz="1600" dirty="0">
                <a:solidFill>
                  <a:schemeClr val="bg2">
                    <a:lumMod val="90000"/>
                  </a:schemeClr>
                </a:solidFill>
                <a:latin typeface="Helvetica Neue"/>
              </a:rPr>
              <a:t>6</a:t>
            </a:r>
            <a:r>
              <a:rPr lang="zh-CN" altLang="en-US" sz="1600" dirty="0">
                <a:solidFill>
                  <a:schemeClr val="bg2">
                    <a:lumMod val="90000"/>
                  </a:schemeClr>
                </a:solidFill>
                <a:latin typeface="Helvetica Neue"/>
              </a:rPr>
              <a:t>级石头是为了屯田升</a:t>
            </a:r>
            <a:r>
              <a:rPr lang="en-US" altLang="zh-CN" sz="1600" dirty="0">
                <a:solidFill>
                  <a:schemeClr val="bg2">
                    <a:lumMod val="90000"/>
                  </a:schemeClr>
                </a:solidFill>
                <a:latin typeface="Helvetica Neue"/>
              </a:rPr>
              <a:t>7</a:t>
            </a:r>
            <a:r>
              <a:rPr lang="zh-CN" altLang="en-US" sz="1600" dirty="0">
                <a:solidFill>
                  <a:schemeClr val="bg2">
                    <a:lumMod val="90000"/>
                  </a:schemeClr>
                </a:solidFill>
                <a:latin typeface="Helvetica Neue"/>
              </a:rPr>
              <a:t>本快，升到</a:t>
            </a:r>
            <a:r>
              <a:rPr lang="en-US" altLang="zh-CN" sz="1600" dirty="0">
                <a:solidFill>
                  <a:schemeClr val="bg2">
                    <a:lumMod val="90000"/>
                  </a:schemeClr>
                </a:solidFill>
                <a:latin typeface="Helvetica Neue"/>
              </a:rPr>
              <a:t>7</a:t>
            </a:r>
            <a:r>
              <a:rPr lang="zh-CN" altLang="en-US" sz="1600" dirty="0">
                <a:solidFill>
                  <a:schemeClr val="bg2">
                    <a:lumMod val="90000"/>
                  </a:schemeClr>
                </a:solidFill>
                <a:latin typeface="Helvetica Neue"/>
              </a:rPr>
              <a:t>本建</a:t>
            </a:r>
            <a:r>
              <a:rPr lang="en-US" altLang="zh-CN" sz="1600" dirty="0">
                <a:solidFill>
                  <a:schemeClr val="bg2">
                    <a:lumMod val="90000"/>
                  </a:schemeClr>
                </a:solidFill>
                <a:latin typeface="Helvetica Neue"/>
              </a:rPr>
              <a:t>1</a:t>
            </a:r>
            <a:r>
              <a:rPr lang="zh-CN" altLang="en-US" sz="1600" dirty="0">
                <a:solidFill>
                  <a:schemeClr val="bg2">
                    <a:lumMod val="90000"/>
                  </a:schemeClr>
                </a:solidFill>
                <a:latin typeface="Helvetica Neue"/>
              </a:rPr>
              <a:t>级演武场，练兵转型武将到</a:t>
            </a:r>
            <a:r>
              <a:rPr lang="en-US" altLang="zh-CN" sz="1600" dirty="0">
                <a:solidFill>
                  <a:schemeClr val="bg2">
                    <a:lumMod val="90000"/>
                  </a:schemeClr>
                </a:solidFill>
                <a:latin typeface="Helvetica Neue"/>
              </a:rPr>
              <a:t>28</a:t>
            </a:r>
            <a:r>
              <a:rPr lang="zh-CN" altLang="en-US" sz="1600" dirty="0">
                <a:solidFill>
                  <a:schemeClr val="bg2">
                    <a:lumMod val="90000"/>
                  </a:schemeClr>
                </a:solidFill>
                <a:latin typeface="Helvetica Neue"/>
              </a:rPr>
              <a:t>级，满红高红等</a:t>
            </a:r>
            <a:r>
              <a:rPr lang="en-US" altLang="zh-CN" sz="1600" dirty="0">
                <a:solidFill>
                  <a:schemeClr val="bg2">
                    <a:lumMod val="90000"/>
                  </a:schemeClr>
                </a:solidFill>
                <a:latin typeface="Helvetica Neue"/>
              </a:rPr>
              <a:t>3</a:t>
            </a:r>
            <a:r>
              <a:rPr lang="zh-CN" altLang="en-US" sz="1600" dirty="0">
                <a:solidFill>
                  <a:schemeClr val="bg2">
                    <a:lumMod val="90000"/>
                  </a:schemeClr>
                </a:solidFill>
                <a:latin typeface="Helvetica Neue"/>
              </a:rPr>
              <a:t>级军营继续开</a:t>
            </a:r>
            <a:r>
              <a:rPr lang="en-US" altLang="zh-CN" sz="1600" dirty="0">
                <a:solidFill>
                  <a:schemeClr val="bg2">
                    <a:lumMod val="90000"/>
                  </a:schemeClr>
                </a:solidFill>
                <a:latin typeface="Helvetica Neue"/>
              </a:rPr>
              <a:t>6</a:t>
            </a:r>
            <a:r>
              <a:rPr lang="zh-CN" altLang="en-US" sz="1600" dirty="0">
                <a:solidFill>
                  <a:schemeClr val="bg2">
                    <a:lumMod val="90000"/>
                  </a:schemeClr>
                </a:solidFill>
                <a:latin typeface="Helvetica Neue"/>
              </a:rPr>
              <a:t>级地！特别是白板开了一个</a:t>
            </a:r>
            <a:r>
              <a:rPr lang="en-US" altLang="zh-CN" sz="1600" dirty="0">
                <a:solidFill>
                  <a:schemeClr val="bg2">
                    <a:lumMod val="90000"/>
                  </a:schemeClr>
                </a:solidFill>
                <a:latin typeface="Helvetica Neue"/>
              </a:rPr>
              <a:t>6</a:t>
            </a:r>
            <a:r>
              <a:rPr lang="zh-CN" altLang="en-US" sz="1600" dirty="0">
                <a:solidFill>
                  <a:schemeClr val="bg2">
                    <a:lumMod val="90000"/>
                  </a:schemeClr>
                </a:solidFill>
                <a:latin typeface="Helvetica Neue"/>
              </a:rPr>
              <a:t>级后等</a:t>
            </a:r>
            <a:r>
              <a:rPr lang="en-US" altLang="zh-CN" sz="1600" dirty="0">
                <a:solidFill>
                  <a:schemeClr val="bg2">
                    <a:lumMod val="90000"/>
                  </a:schemeClr>
                </a:solidFill>
                <a:latin typeface="Helvetica Neue"/>
              </a:rPr>
              <a:t>5</a:t>
            </a:r>
            <a:r>
              <a:rPr lang="zh-CN" altLang="en-US" sz="1600" dirty="0">
                <a:solidFill>
                  <a:schemeClr val="bg2">
                    <a:lumMod val="90000"/>
                  </a:schemeClr>
                </a:solidFill>
                <a:latin typeface="Helvetica Neue"/>
              </a:rPr>
              <a:t>级军营才能继续开</a:t>
            </a:r>
            <a:r>
              <a:rPr lang="en-US" altLang="zh-CN" sz="1600" dirty="0">
                <a:solidFill>
                  <a:schemeClr val="bg2">
                    <a:lumMod val="90000"/>
                  </a:schemeClr>
                </a:solidFill>
                <a:latin typeface="Helvetica Neue"/>
              </a:rPr>
              <a:t>6</a:t>
            </a:r>
            <a:r>
              <a:rPr lang="zh-CN" altLang="en-US" sz="1600" dirty="0">
                <a:solidFill>
                  <a:schemeClr val="bg2">
                    <a:lumMod val="90000"/>
                  </a:schemeClr>
                </a:solidFill>
                <a:latin typeface="Helvetica Neue"/>
              </a:rPr>
              <a:t>级地！等军营期间不要浪费体力可以继续开</a:t>
            </a:r>
            <a:r>
              <a:rPr lang="en-US" altLang="zh-CN" sz="1600" dirty="0">
                <a:solidFill>
                  <a:schemeClr val="bg2">
                    <a:lumMod val="90000"/>
                  </a:schemeClr>
                </a:solidFill>
                <a:latin typeface="Helvetica Neue"/>
              </a:rPr>
              <a:t>5</a:t>
            </a:r>
            <a:r>
              <a:rPr lang="zh-CN" altLang="en-US" sz="1600" dirty="0">
                <a:solidFill>
                  <a:schemeClr val="bg2">
                    <a:lumMod val="90000"/>
                  </a:schemeClr>
                </a:solidFill>
                <a:latin typeface="Helvetica Neue"/>
              </a:rPr>
              <a:t>级地，一万势力前只开</a:t>
            </a:r>
            <a:r>
              <a:rPr lang="en-US" altLang="zh-CN" sz="1600" dirty="0">
                <a:solidFill>
                  <a:schemeClr val="bg2">
                    <a:lumMod val="90000"/>
                  </a:schemeClr>
                </a:solidFill>
                <a:latin typeface="Helvetica Neue"/>
              </a:rPr>
              <a:t>5</a:t>
            </a:r>
            <a:r>
              <a:rPr lang="zh-CN" altLang="en-US" sz="1600" dirty="0">
                <a:solidFill>
                  <a:schemeClr val="bg2">
                    <a:lumMod val="90000"/>
                  </a:schemeClr>
                </a:solidFill>
                <a:latin typeface="Helvetica Neue"/>
              </a:rPr>
              <a:t>个</a:t>
            </a:r>
            <a:r>
              <a:rPr lang="en-US" altLang="zh-CN" sz="1600" dirty="0">
                <a:solidFill>
                  <a:schemeClr val="bg2">
                    <a:lumMod val="90000"/>
                  </a:schemeClr>
                </a:solidFill>
                <a:latin typeface="Helvetica Neue"/>
              </a:rPr>
              <a:t>6</a:t>
            </a:r>
            <a:r>
              <a:rPr lang="zh-CN" altLang="en-US" sz="1600" dirty="0">
                <a:solidFill>
                  <a:schemeClr val="bg2">
                    <a:lumMod val="90000"/>
                  </a:schemeClr>
                </a:solidFill>
                <a:latin typeface="Helvetica Neue"/>
              </a:rPr>
              <a:t>级地包含每个资源有</a:t>
            </a:r>
            <a:r>
              <a:rPr lang="en-US" altLang="zh-CN" sz="1600" dirty="0">
                <a:solidFill>
                  <a:schemeClr val="bg2">
                    <a:lumMod val="90000"/>
                  </a:schemeClr>
                </a:solidFill>
                <a:latin typeface="Helvetica Neue"/>
              </a:rPr>
              <a:t>6</a:t>
            </a:r>
            <a:r>
              <a:rPr lang="zh-CN" altLang="en-US" sz="1600" dirty="0">
                <a:solidFill>
                  <a:schemeClr val="bg2">
                    <a:lumMod val="90000"/>
                  </a:schemeClr>
                </a:solidFill>
                <a:latin typeface="Helvetica Neue"/>
              </a:rPr>
              <a:t>级屯田的就行！如果</a:t>
            </a:r>
            <a:r>
              <a:rPr lang="en-US" altLang="zh-CN" sz="1600" dirty="0">
                <a:solidFill>
                  <a:schemeClr val="bg2">
                    <a:lumMod val="90000"/>
                  </a:schemeClr>
                </a:solidFill>
                <a:latin typeface="Helvetica Neue"/>
              </a:rPr>
              <a:t>20</a:t>
            </a:r>
            <a:r>
              <a:rPr lang="zh-CN" altLang="en-US" sz="1600" dirty="0">
                <a:solidFill>
                  <a:schemeClr val="bg2">
                    <a:lumMod val="90000"/>
                  </a:schemeClr>
                </a:solidFill>
                <a:latin typeface="Helvetica Neue"/>
              </a:rPr>
              <a:t>格内有简单守军可以继续开，但是我建议</a:t>
            </a:r>
            <a:r>
              <a:rPr lang="en-US" altLang="zh-CN" sz="1600" dirty="0">
                <a:solidFill>
                  <a:schemeClr val="bg2">
                    <a:lumMod val="90000"/>
                  </a:schemeClr>
                </a:solidFill>
                <a:latin typeface="Helvetica Neue"/>
              </a:rPr>
              <a:t>15</a:t>
            </a:r>
            <a:r>
              <a:rPr lang="zh-CN" altLang="en-US" sz="1600" dirty="0">
                <a:solidFill>
                  <a:schemeClr val="bg2">
                    <a:lumMod val="90000"/>
                  </a:schemeClr>
                </a:solidFill>
                <a:latin typeface="Helvetica Neue"/>
              </a:rPr>
              <a:t>格左右的。其余全打</a:t>
            </a:r>
            <a:r>
              <a:rPr lang="en-US" altLang="zh-CN" sz="1600" dirty="0">
                <a:solidFill>
                  <a:schemeClr val="bg2">
                    <a:lumMod val="90000"/>
                  </a:schemeClr>
                </a:solidFill>
                <a:latin typeface="Helvetica Neue"/>
              </a:rPr>
              <a:t>5</a:t>
            </a:r>
            <a:r>
              <a:rPr lang="zh-CN" altLang="en-US" sz="1600" dirty="0">
                <a:solidFill>
                  <a:schemeClr val="bg2">
                    <a:lumMod val="90000"/>
                  </a:schemeClr>
                </a:solidFill>
                <a:latin typeface="Helvetica Neue"/>
              </a:rPr>
              <a:t>级地</a:t>
            </a:r>
            <a:endParaRPr lang="en-US" altLang="zh-CN" sz="1600" dirty="0">
              <a:solidFill>
                <a:schemeClr val="bg2">
                  <a:lumMod val="90000"/>
                </a:schemeClr>
              </a:solidFill>
              <a:latin typeface="Helvetica Neue"/>
            </a:endParaRPr>
          </a:p>
          <a:p>
            <a:pPr marL="0" indent="0">
              <a:buNone/>
            </a:pPr>
            <a:r>
              <a:rPr lang="zh-CN" altLang="en-US" sz="1600" dirty="0">
                <a:solidFill>
                  <a:srgbClr val="FFC000"/>
                </a:solidFill>
                <a:latin typeface="Helvetica Neue"/>
              </a:rPr>
              <a:t>建筑情况：</a:t>
            </a:r>
            <a:r>
              <a:rPr lang="en-US" altLang="zh-CN" sz="1600" dirty="0">
                <a:solidFill>
                  <a:srgbClr val="FFC000"/>
                </a:solidFill>
                <a:latin typeface="Helvetica Neue"/>
              </a:rPr>
              <a:t>7</a:t>
            </a:r>
            <a:r>
              <a:rPr lang="zh-CN" altLang="en-US" sz="1600" dirty="0">
                <a:solidFill>
                  <a:srgbClr val="FFC000"/>
                </a:solidFill>
                <a:latin typeface="Helvetica Neue"/>
              </a:rPr>
              <a:t>本  </a:t>
            </a:r>
            <a:r>
              <a:rPr lang="en-US" altLang="zh-CN" sz="1600" dirty="0">
                <a:solidFill>
                  <a:srgbClr val="FFC000"/>
                </a:solidFill>
                <a:latin typeface="Helvetica Neue"/>
              </a:rPr>
              <a:t>5</a:t>
            </a:r>
            <a:r>
              <a:rPr lang="zh-CN" altLang="en-US" sz="1600" dirty="0">
                <a:solidFill>
                  <a:srgbClr val="FFC000"/>
                </a:solidFill>
                <a:latin typeface="Helvetica Neue"/>
              </a:rPr>
              <a:t>级军营 兵战</a:t>
            </a:r>
            <a:r>
              <a:rPr lang="en-US" altLang="zh-CN" sz="1600" dirty="0">
                <a:solidFill>
                  <a:srgbClr val="FFC000"/>
                </a:solidFill>
                <a:latin typeface="Helvetica Neue"/>
              </a:rPr>
              <a:t>5</a:t>
            </a:r>
            <a:r>
              <a:rPr lang="zh-CN" altLang="en-US" sz="1600" dirty="0">
                <a:solidFill>
                  <a:srgbClr val="FFC000"/>
                </a:solidFill>
                <a:latin typeface="Helvetica Neue"/>
              </a:rPr>
              <a:t>级 征兵处</a:t>
            </a:r>
            <a:r>
              <a:rPr lang="en-US" altLang="zh-CN" sz="1600" dirty="0">
                <a:solidFill>
                  <a:srgbClr val="FFC000"/>
                </a:solidFill>
                <a:latin typeface="Helvetica Neue"/>
              </a:rPr>
              <a:t>5</a:t>
            </a:r>
            <a:r>
              <a:rPr lang="zh-CN" altLang="en-US" sz="1600" dirty="0">
                <a:solidFill>
                  <a:srgbClr val="FFC000"/>
                </a:solidFill>
                <a:latin typeface="Helvetica Neue"/>
              </a:rPr>
              <a:t>级 仓库</a:t>
            </a:r>
            <a:r>
              <a:rPr lang="en-US" altLang="zh-CN" sz="1600" dirty="0">
                <a:solidFill>
                  <a:srgbClr val="FFC000"/>
                </a:solidFill>
                <a:latin typeface="Helvetica Neue"/>
              </a:rPr>
              <a:t>8</a:t>
            </a:r>
            <a:r>
              <a:rPr lang="zh-CN" altLang="en-US" sz="1600" dirty="0">
                <a:solidFill>
                  <a:srgbClr val="FFC000"/>
                </a:solidFill>
                <a:latin typeface="Helvetica Neue"/>
              </a:rPr>
              <a:t>级 </a:t>
            </a:r>
            <a:r>
              <a:rPr lang="en-US" altLang="zh-CN" sz="1600" dirty="0">
                <a:solidFill>
                  <a:srgbClr val="FFC000"/>
                </a:solidFill>
                <a:latin typeface="Helvetica Neue"/>
              </a:rPr>
              <a:t>4</a:t>
            </a:r>
            <a:r>
              <a:rPr lang="zh-CN" altLang="en-US" sz="1600" dirty="0">
                <a:solidFill>
                  <a:srgbClr val="FFC000"/>
                </a:solidFill>
                <a:latin typeface="Helvetica Neue"/>
              </a:rPr>
              <a:t>资源民居</a:t>
            </a:r>
            <a:r>
              <a:rPr lang="en-US" altLang="zh-CN" sz="1600" dirty="0">
                <a:solidFill>
                  <a:srgbClr val="FFC000"/>
                </a:solidFill>
                <a:latin typeface="Helvetica Neue"/>
              </a:rPr>
              <a:t>10</a:t>
            </a:r>
            <a:r>
              <a:rPr lang="zh-CN" altLang="en-US" sz="1600" dirty="0">
                <a:solidFill>
                  <a:srgbClr val="FFC000"/>
                </a:solidFill>
                <a:latin typeface="Helvetica Neue"/>
              </a:rPr>
              <a:t>级</a:t>
            </a:r>
          </a:p>
        </p:txBody>
      </p:sp>
      <p:sp>
        <p:nvSpPr>
          <p:cNvPr id="5" name="标题 1">
            <a:extLst>
              <a:ext uri="{FF2B5EF4-FFF2-40B4-BE49-F238E27FC236}">
                <a16:creationId xmlns:a16="http://schemas.microsoft.com/office/drawing/2014/main" id="{1CD7A3F6-DEF5-4B2F-984D-F9146011B215}"/>
              </a:ext>
            </a:extLst>
          </p:cNvPr>
          <p:cNvSpPr txBox="1">
            <a:spLocks/>
          </p:cNvSpPr>
          <p:nvPr/>
        </p:nvSpPr>
        <p:spPr>
          <a:xfrm>
            <a:off x="4824152" y="517525"/>
            <a:ext cx="66820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碰瓷队攻略</a:t>
            </a:r>
            <a:r>
              <a:rPr lang="zh-CN" altLang="en-US" sz="2800" dirty="0">
                <a:solidFill>
                  <a:srgbClr val="FFC000"/>
                </a:solidFill>
                <a:latin typeface="字魂71号-御守锦书" panose="00000500000000000000" pitchFamily="2" charset="-122"/>
                <a:ea typeface="字魂71号-御守锦书" panose="00000500000000000000" pitchFamily="2" charset="-122"/>
              </a:rPr>
              <a:t>极致开荒</a:t>
            </a:r>
            <a:endParaRPr lang="zh-CN" altLang="en-US" sz="7200" dirty="0">
              <a:solidFill>
                <a:srgbClr val="FFC000"/>
              </a:solidFill>
              <a:latin typeface="字魂71号-御守锦书" panose="00000500000000000000" pitchFamily="2" charset="-122"/>
              <a:ea typeface="字魂71号-御守锦书" panose="00000500000000000000" pitchFamily="2" charset="-122"/>
            </a:endParaRPr>
          </a:p>
        </p:txBody>
      </p:sp>
    </p:spTree>
    <p:extLst>
      <p:ext uri="{BB962C8B-B14F-4D97-AF65-F5344CB8AC3E}">
        <p14:creationId xmlns:p14="http://schemas.microsoft.com/office/powerpoint/2010/main" val="2583063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AFBE1E8-1602-4D68-8149-953176DE2E89}"/>
              </a:ext>
            </a:extLst>
          </p:cNvPr>
          <p:cNvSpPr>
            <a:spLocks noGrp="1"/>
          </p:cNvSpPr>
          <p:nvPr>
            <p:ph idx="1"/>
          </p:nvPr>
        </p:nvSpPr>
        <p:spPr>
          <a:xfrm>
            <a:off x="838199" y="2068906"/>
            <a:ext cx="10515600" cy="4351338"/>
          </a:xfrm>
        </p:spPr>
        <p:txBody>
          <a:bodyPr>
            <a:normAutofit/>
          </a:bodyPr>
          <a:lstStyle/>
          <a:p>
            <a:pPr marL="0" indent="0">
              <a:buNone/>
            </a:pPr>
            <a:r>
              <a:rPr lang="zh-CN" altLang="en-US" sz="1400" dirty="0">
                <a:solidFill>
                  <a:srgbClr val="FFC000"/>
                </a:solidFill>
                <a:latin typeface="Helvetica Neue"/>
              </a:rPr>
              <a:t>升到</a:t>
            </a:r>
            <a:r>
              <a:rPr lang="en-US" altLang="zh-CN" sz="1400" dirty="0">
                <a:solidFill>
                  <a:srgbClr val="FFC000"/>
                </a:solidFill>
                <a:latin typeface="Helvetica Neue"/>
              </a:rPr>
              <a:t>33</a:t>
            </a:r>
            <a:r>
              <a:rPr lang="zh-CN" altLang="en-US" sz="1400" dirty="0">
                <a:solidFill>
                  <a:srgbClr val="FFC000"/>
                </a:solidFill>
                <a:latin typeface="Helvetica Neue"/>
              </a:rPr>
              <a:t>级 </a:t>
            </a:r>
            <a:r>
              <a:rPr lang="zh-CN" altLang="en-US" sz="1400" dirty="0">
                <a:solidFill>
                  <a:schemeClr val="bg2">
                    <a:lumMod val="90000"/>
                  </a:schemeClr>
                </a:solidFill>
                <a:latin typeface="Helvetica Neue"/>
              </a:rPr>
              <a:t>完成一万势力任务继续打</a:t>
            </a:r>
            <a:r>
              <a:rPr lang="en-US" altLang="zh-CN" sz="1400" dirty="0">
                <a:solidFill>
                  <a:schemeClr val="bg2">
                    <a:lumMod val="90000"/>
                  </a:schemeClr>
                </a:solidFill>
                <a:latin typeface="Helvetica Neue"/>
              </a:rPr>
              <a:t>5</a:t>
            </a:r>
            <a:r>
              <a:rPr lang="zh-CN" altLang="en-US" sz="1400" dirty="0">
                <a:solidFill>
                  <a:schemeClr val="bg2">
                    <a:lumMod val="90000"/>
                  </a:schemeClr>
                </a:solidFill>
                <a:latin typeface="Helvetica Neue"/>
              </a:rPr>
              <a:t>级地，最后一个地打一个</a:t>
            </a:r>
            <a:r>
              <a:rPr lang="en-US" altLang="zh-CN" sz="1400" dirty="0">
                <a:solidFill>
                  <a:schemeClr val="bg2">
                    <a:lumMod val="90000"/>
                  </a:schemeClr>
                </a:solidFill>
                <a:latin typeface="Helvetica Neue"/>
              </a:rPr>
              <a:t>7</a:t>
            </a:r>
            <a:r>
              <a:rPr lang="zh-CN" altLang="en-US" sz="1400" dirty="0">
                <a:solidFill>
                  <a:schemeClr val="bg2">
                    <a:lumMod val="90000"/>
                  </a:schemeClr>
                </a:solidFill>
                <a:latin typeface="Helvetica Neue"/>
              </a:rPr>
              <a:t>级石头，将木材铁矿石头</a:t>
            </a:r>
            <a:r>
              <a:rPr lang="en-US" altLang="zh-CN" sz="1400" dirty="0">
                <a:solidFill>
                  <a:schemeClr val="bg2">
                    <a:lumMod val="90000"/>
                  </a:schemeClr>
                </a:solidFill>
                <a:latin typeface="Helvetica Neue"/>
              </a:rPr>
              <a:t>20</a:t>
            </a:r>
            <a:r>
              <a:rPr lang="zh-CN" altLang="en-US" sz="1400" dirty="0">
                <a:solidFill>
                  <a:schemeClr val="bg2">
                    <a:lumMod val="90000"/>
                  </a:schemeClr>
                </a:solidFill>
                <a:latin typeface="Helvetica Neue"/>
              </a:rPr>
              <a:t>级，仓库</a:t>
            </a:r>
            <a:r>
              <a:rPr lang="en-US" altLang="zh-CN" sz="1400" dirty="0">
                <a:solidFill>
                  <a:schemeClr val="bg2">
                    <a:lumMod val="90000"/>
                  </a:schemeClr>
                </a:solidFill>
                <a:latin typeface="Helvetica Neue"/>
              </a:rPr>
              <a:t>12</a:t>
            </a:r>
            <a:r>
              <a:rPr lang="zh-CN" altLang="en-US" sz="1400" dirty="0">
                <a:solidFill>
                  <a:schemeClr val="bg2">
                    <a:lumMod val="90000"/>
                  </a:schemeClr>
                </a:solidFill>
                <a:latin typeface="Helvetica Neue"/>
              </a:rPr>
              <a:t>级，签到第</a:t>
            </a:r>
            <a:r>
              <a:rPr lang="en-US" altLang="zh-CN" sz="1400" dirty="0">
                <a:solidFill>
                  <a:schemeClr val="bg2">
                    <a:lumMod val="90000"/>
                  </a:schemeClr>
                </a:solidFill>
                <a:latin typeface="Helvetica Neue"/>
              </a:rPr>
              <a:t>3</a:t>
            </a:r>
            <a:r>
              <a:rPr lang="zh-CN" altLang="en-US" sz="1400" dirty="0">
                <a:solidFill>
                  <a:schemeClr val="bg2">
                    <a:lumMod val="90000"/>
                  </a:schemeClr>
                </a:solidFill>
                <a:latin typeface="Helvetica Neue"/>
              </a:rPr>
              <a:t>天的</a:t>
            </a:r>
            <a:r>
              <a:rPr lang="zh-CN" altLang="en-US" sz="1400" dirty="0">
                <a:solidFill>
                  <a:srgbClr val="FFC000"/>
                </a:solidFill>
                <a:latin typeface="Helvetica Neue"/>
              </a:rPr>
              <a:t>试炼场留下来等石头满或屯满再打试炼场爆仓升</a:t>
            </a:r>
            <a:r>
              <a:rPr lang="en-US" altLang="zh-CN" sz="1400" dirty="0">
                <a:solidFill>
                  <a:srgbClr val="FFC000"/>
                </a:solidFill>
                <a:latin typeface="Helvetica Neue"/>
              </a:rPr>
              <a:t>8</a:t>
            </a:r>
            <a:r>
              <a:rPr lang="zh-CN" altLang="en-US" sz="1400" dirty="0">
                <a:solidFill>
                  <a:srgbClr val="FFC000"/>
                </a:solidFill>
                <a:latin typeface="Helvetica Neue"/>
              </a:rPr>
              <a:t>本</a:t>
            </a:r>
            <a:br>
              <a:rPr lang="zh-CN" altLang="en-US" sz="1400" dirty="0">
                <a:solidFill>
                  <a:srgbClr val="FFC000"/>
                </a:solidFill>
                <a:latin typeface="Helvetica Neue"/>
              </a:rPr>
            </a:br>
            <a:r>
              <a:rPr lang="zh-CN" altLang="en-US" sz="1400" dirty="0">
                <a:solidFill>
                  <a:srgbClr val="FFC000"/>
                </a:solidFill>
                <a:latin typeface="Helvetica Neue"/>
              </a:rPr>
              <a:t>升到</a:t>
            </a:r>
            <a:r>
              <a:rPr lang="en-US" altLang="zh-CN" sz="1400" dirty="0">
                <a:solidFill>
                  <a:srgbClr val="FFC000"/>
                </a:solidFill>
                <a:latin typeface="Helvetica Neue"/>
              </a:rPr>
              <a:t>34</a:t>
            </a:r>
            <a:r>
              <a:rPr lang="zh-CN" altLang="en-US" sz="1400" dirty="0">
                <a:solidFill>
                  <a:srgbClr val="FFC000"/>
                </a:solidFill>
                <a:latin typeface="Helvetica Neue"/>
              </a:rPr>
              <a:t>级 </a:t>
            </a:r>
            <a:r>
              <a:rPr lang="en-US" altLang="zh-CN" sz="1400" dirty="0">
                <a:solidFill>
                  <a:schemeClr val="bg2">
                    <a:lumMod val="90000"/>
                  </a:schemeClr>
                </a:solidFill>
                <a:latin typeface="Helvetica Neue"/>
              </a:rPr>
              <a:t>5</a:t>
            </a:r>
            <a:r>
              <a:rPr lang="zh-CN" altLang="en-US" sz="1400" dirty="0">
                <a:solidFill>
                  <a:schemeClr val="bg2">
                    <a:lumMod val="90000"/>
                  </a:schemeClr>
                </a:solidFill>
                <a:latin typeface="Helvetica Neue"/>
              </a:rPr>
              <a:t>级军营 高红满红 开一个</a:t>
            </a:r>
            <a:r>
              <a:rPr lang="en-US" altLang="zh-CN" sz="1400" dirty="0">
                <a:solidFill>
                  <a:schemeClr val="bg2">
                    <a:lumMod val="90000"/>
                  </a:schemeClr>
                </a:solidFill>
                <a:latin typeface="Helvetica Neue"/>
              </a:rPr>
              <a:t>7</a:t>
            </a:r>
            <a:r>
              <a:rPr lang="zh-CN" altLang="en-US" sz="1400" dirty="0">
                <a:solidFill>
                  <a:schemeClr val="bg2">
                    <a:lumMod val="90000"/>
                  </a:schemeClr>
                </a:solidFill>
                <a:latin typeface="Helvetica Neue"/>
              </a:rPr>
              <a:t>级石头地简单守军</a:t>
            </a:r>
            <a:br>
              <a:rPr lang="zh-CN" altLang="en-US" sz="1400" dirty="0">
                <a:solidFill>
                  <a:schemeClr val="bg2">
                    <a:lumMod val="90000"/>
                  </a:schemeClr>
                </a:solidFill>
                <a:latin typeface="Helvetica Neue"/>
              </a:rPr>
            </a:br>
            <a:r>
              <a:rPr lang="zh-CN" altLang="en-US" sz="1400" dirty="0">
                <a:solidFill>
                  <a:srgbClr val="FFC000"/>
                </a:solidFill>
                <a:latin typeface="Helvetica Neue"/>
              </a:rPr>
              <a:t>升到 </a:t>
            </a:r>
            <a:r>
              <a:rPr lang="en-US" altLang="zh-CN" sz="1400" dirty="0">
                <a:solidFill>
                  <a:srgbClr val="FFC000"/>
                </a:solidFill>
                <a:latin typeface="Helvetica Neue"/>
              </a:rPr>
              <a:t>35</a:t>
            </a:r>
            <a:r>
              <a:rPr lang="zh-CN" altLang="en-US" sz="1400" dirty="0">
                <a:solidFill>
                  <a:srgbClr val="FFC000"/>
                </a:solidFill>
                <a:latin typeface="Helvetica Neue"/>
              </a:rPr>
              <a:t>级 </a:t>
            </a:r>
            <a:r>
              <a:rPr lang="en-US" altLang="zh-CN" sz="1400" dirty="0">
                <a:solidFill>
                  <a:schemeClr val="bg2">
                    <a:lumMod val="90000"/>
                  </a:schemeClr>
                </a:solidFill>
                <a:latin typeface="Helvetica Neue"/>
              </a:rPr>
              <a:t>5</a:t>
            </a:r>
            <a:r>
              <a:rPr lang="zh-CN" altLang="en-US" sz="1400" dirty="0">
                <a:solidFill>
                  <a:schemeClr val="bg2">
                    <a:lumMod val="90000"/>
                  </a:schemeClr>
                </a:solidFill>
                <a:latin typeface="Helvetica Neue"/>
              </a:rPr>
              <a:t>级军营 白板 开一个</a:t>
            </a:r>
            <a:r>
              <a:rPr lang="en-US" altLang="zh-CN" sz="1400" dirty="0">
                <a:solidFill>
                  <a:schemeClr val="bg2">
                    <a:lumMod val="90000"/>
                  </a:schemeClr>
                </a:solidFill>
                <a:latin typeface="Helvetica Neue"/>
              </a:rPr>
              <a:t>7</a:t>
            </a:r>
            <a:r>
              <a:rPr lang="zh-CN" altLang="en-US" sz="1400" dirty="0">
                <a:solidFill>
                  <a:schemeClr val="bg2">
                    <a:lumMod val="90000"/>
                  </a:schemeClr>
                </a:solidFill>
                <a:latin typeface="Helvetica Neue"/>
              </a:rPr>
              <a:t>级石头地简单守军</a:t>
            </a:r>
            <a:br>
              <a:rPr lang="zh-CN" altLang="en-US" sz="1400" dirty="0">
                <a:solidFill>
                  <a:schemeClr val="bg2">
                    <a:lumMod val="90000"/>
                  </a:schemeClr>
                </a:solidFill>
                <a:latin typeface="Helvetica Neue"/>
              </a:rPr>
            </a:br>
            <a:r>
              <a:rPr lang="zh-CN" altLang="en-US" sz="1400" dirty="0">
                <a:solidFill>
                  <a:srgbClr val="FFC000"/>
                </a:solidFill>
                <a:latin typeface="Helvetica Neue"/>
              </a:rPr>
              <a:t>第</a:t>
            </a:r>
            <a:r>
              <a:rPr lang="en-US" altLang="zh-CN" sz="1400" dirty="0">
                <a:solidFill>
                  <a:srgbClr val="FFC000"/>
                </a:solidFill>
                <a:latin typeface="Helvetica Neue"/>
              </a:rPr>
              <a:t>2</a:t>
            </a:r>
            <a:r>
              <a:rPr lang="zh-CN" altLang="en-US" sz="1400" dirty="0">
                <a:solidFill>
                  <a:srgbClr val="FFC000"/>
                </a:solidFill>
                <a:latin typeface="Helvetica Neue"/>
              </a:rPr>
              <a:t>天新手保护期结束前将非转型武将战法重置，打满地后不要给开荒阵容非转型武将补兵了！直接下阵！</a:t>
            </a:r>
            <a:br>
              <a:rPr lang="zh-CN" altLang="en-US" sz="1400" dirty="0">
                <a:solidFill>
                  <a:srgbClr val="FFC000"/>
                </a:solidFill>
                <a:latin typeface="Helvetica Neue"/>
              </a:rPr>
            </a:br>
            <a:r>
              <a:rPr lang="zh-CN" altLang="en-US" sz="1400" dirty="0">
                <a:solidFill>
                  <a:srgbClr val="FFC000"/>
                </a:solidFill>
                <a:latin typeface="Helvetica Neue"/>
              </a:rPr>
              <a:t>建筑情况：</a:t>
            </a:r>
            <a:r>
              <a:rPr lang="en-US" altLang="zh-CN" sz="1400" dirty="0">
                <a:solidFill>
                  <a:srgbClr val="FFC000"/>
                </a:solidFill>
                <a:latin typeface="Helvetica Neue"/>
              </a:rPr>
              <a:t>8</a:t>
            </a:r>
            <a:r>
              <a:rPr lang="zh-CN" altLang="en-US" sz="1400" dirty="0">
                <a:solidFill>
                  <a:srgbClr val="FFC000"/>
                </a:solidFill>
                <a:latin typeface="Helvetica Neue"/>
              </a:rPr>
              <a:t>本 兵战</a:t>
            </a:r>
            <a:r>
              <a:rPr lang="en-US" altLang="zh-CN" sz="1400" dirty="0">
                <a:solidFill>
                  <a:srgbClr val="FFC000"/>
                </a:solidFill>
                <a:latin typeface="Helvetica Neue"/>
              </a:rPr>
              <a:t>5</a:t>
            </a:r>
            <a:r>
              <a:rPr lang="zh-CN" altLang="en-US" sz="1400" dirty="0">
                <a:solidFill>
                  <a:srgbClr val="FFC000"/>
                </a:solidFill>
                <a:latin typeface="Helvetica Neue"/>
              </a:rPr>
              <a:t>级 征兵处</a:t>
            </a:r>
            <a:r>
              <a:rPr lang="en-US" altLang="zh-CN" sz="1400" dirty="0">
                <a:solidFill>
                  <a:srgbClr val="FFC000"/>
                </a:solidFill>
                <a:latin typeface="Helvetica Neue"/>
              </a:rPr>
              <a:t>5</a:t>
            </a:r>
            <a:r>
              <a:rPr lang="zh-CN" altLang="en-US" sz="1400" dirty="0">
                <a:solidFill>
                  <a:srgbClr val="FFC000"/>
                </a:solidFill>
                <a:latin typeface="Helvetica Neue"/>
              </a:rPr>
              <a:t>级 仓库</a:t>
            </a:r>
            <a:r>
              <a:rPr lang="en-US" altLang="zh-CN" sz="1400" dirty="0">
                <a:solidFill>
                  <a:srgbClr val="FFC000"/>
                </a:solidFill>
                <a:latin typeface="Helvetica Neue"/>
              </a:rPr>
              <a:t>12</a:t>
            </a:r>
            <a:r>
              <a:rPr lang="zh-CN" altLang="en-US" sz="1400" dirty="0">
                <a:solidFill>
                  <a:srgbClr val="FFC000"/>
                </a:solidFill>
                <a:latin typeface="Helvetica Neue"/>
              </a:rPr>
              <a:t>级 </a:t>
            </a:r>
            <a:r>
              <a:rPr lang="en-US" altLang="zh-CN" sz="1400" dirty="0">
                <a:solidFill>
                  <a:srgbClr val="FFC000"/>
                </a:solidFill>
                <a:latin typeface="Helvetica Neue"/>
              </a:rPr>
              <a:t>3</a:t>
            </a:r>
            <a:r>
              <a:rPr lang="zh-CN" altLang="en-US" sz="1400" dirty="0">
                <a:solidFill>
                  <a:srgbClr val="FFC000"/>
                </a:solidFill>
                <a:latin typeface="Helvetica Neue"/>
              </a:rPr>
              <a:t>资源民居</a:t>
            </a:r>
            <a:r>
              <a:rPr lang="en-US" altLang="zh-CN" sz="1400" dirty="0">
                <a:solidFill>
                  <a:srgbClr val="FFC000"/>
                </a:solidFill>
                <a:latin typeface="Helvetica Neue"/>
              </a:rPr>
              <a:t>20</a:t>
            </a:r>
            <a:r>
              <a:rPr lang="zh-CN" altLang="en-US" sz="1400" dirty="0">
                <a:solidFill>
                  <a:srgbClr val="FFC000"/>
                </a:solidFill>
                <a:latin typeface="Helvetica Neue"/>
              </a:rPr>
              <a:t>级 </a:t>
            </a:r>
            <a:r>
              <a:rPr lang="en-US" altLang="zh-CN" sz="1400" dirty="0">
                <a:solidFill>
                  <a:srgbClr val="FFC000"/>
                </a:solidFill>
                <a:latin typeface="Helvetica Neue"/>
              </a:rPr>
              <a:t>19</a:t>
            </a:r>
            <a:r>
              <a:rPr lang="zh-CN" altLang="en-US" sz="1400" dirty="0">
                <a:solidFill>
                  <a:srgbClr val="FFC000"/>
                </a:solidFill>
                <a:latin typeface="Helvetica Neue"/>
              </a:rPr>
              <a:t>御</a:t>
            </a:r>
            <a:br>
              <a:rPr lang="zh-CN" altLang="en-US" sz="1400" dirty="0">
                <a:solidFill>
                  <a:srgbClr val="FFC000"/>
                </a:solidFill>
                <a:latin typeface="Helvetica Neue"/>
              </a:rPr>
            </a:br>
            <a:r>
              <a:rPr lang="zh-CN" altLang="en-US" sz="1400" dirty="0">
                <a:solidFill>
                  <a:schemeClr val="bg2">
                    <a:lumMod val="90000"/>
                  </a:schemeClr>
                </a:solidFill>
                <a:latin typeface="Helvetica Neue"/>
              </a:rPr>
              <a:t>打满地可以开荒主力核心输出</a:t>
            </a:r>
            <a:r>
              <a:rPr lang="en-US" altLang="zh-CN" sz="1400" dirty="0">
                <a:solidFill>
                  <a:schemeClr val="bg2">
                    <a:lumMod val="90000"/>
                  </a:schemeClr>
                </a:solidFill>
                <a:latin typeface="Helvetica Neue"/>
              </a:rPr>
              <a:t>+</a:t>
            </a:r>
            <a:r>
              <a:rPr lang="zh-CN" altLang="en-US" sz="1400" dirty="0">
                <a:solidFill>
                  <a:schemeClr val="bg2">
                    <a:lumMod val="90000"/>
                  </a:schemeClr>
                </a:solidFill>
                <a:latin typeface="Helvetica Neue"/>
              </a:rPr>
              <a:t>转型能输出的武将扫荡</a:t>
            </a:r>
            <a:r>
              <a:rPr lang="en-US" altLang="zh-CN" sz="1400" dirty="0">
                <a:solidFill>
                  <a:schemeClr val="bg2">
                    <a:lumMod val="90000"/>
                  </a:schemeClr>
                </a:solidFill>
                <a:latin typeface="Helvetica Neue"/>
              </a:rPr>
              <a:t>5</a:t>
            </a:r>
            <a:r>
              <a:rPr lang="zh-CN" altLang="en-US" sz="1400" dirty="0">
                <a:solidFill>
                  <a:schemeClr val="bg2">
                    <a:lumMod val="90000"/>
                  </a:schemeClr>
                </a:solidFill>
                <a:latin typeface="Helvetica Neue"/>
              </a:rPr>
              <a:t>级地到</a:t>
            </a:r>
            <a:r>
              <a:rPr lang="en-US" altLang="zh-CN" sz="1400" dirty="0">
                <a:solidFill>
                  <a:schemeClr val="bg2">
                    <a:lumMod val="90000"/>
                  </a:schemeClr>
                </a:solidFill>
                <a:latin typeface="Helvetica Neue"/>
              </a:rPr>
              <a:t>30</a:t>
            </a:r>
            <a:r>
              <a:rPr lang="zh-CN" altLang="en-US" sz="1400" dirty="0">
                <a:solidFill>
                  <a:schemeClr val="bg2">
                    <a:lumMod val="90000"/>
                  </a:schemeClr>
                </a:solidFill>
                <a:latin typeface="Helvetica Neue"/>
              </a:rPr>
              <a:t>级等</a:t>
            </a:r>
            <a:r>
              <a:rPr lang="en-US" altLang="zh-CN" sz="1400" dirty="0">
                <a:solidFill>
                  <a:schemeClr val="bg2">
                    <a:lumMod val="90000"/>
                  </a:schemeClr>
                </a:solidFill>
                <a:latin typeface="Helvetica Neue"/>
              </a:rPr>
              <a:t>19</a:t>
            </a:r>
            <a:r>
              <a:rPr lang="zh-CN" altLang="en-US" sz="1400" dirty="0">
                <a:solidFill>
                  <a:schemeClr val="bg2">
                    <a:lumMod val="90000"/>
                  </a:schemeClr>
                </a:solidFill>
                <a:latin typeface="Helvetica Neue"/>
              </a:rPr>
              <a:t>御，体力满可以适当扫荡</a:t>
            </a:r>
            <a:r>
              <a:rPr lang="en-US" altLang="zh-CN" sz="1400" dirty="0">
                <a:solidFill>
                  <a:schemeClr val="bg2">
                    <a:lumMod val="90000"/>
                  </a:schemeClr>
                </a:solidFill>
                <a:latin typeface="Helvetica Neue"/>
              </a:rPr>
              <a:t>5</a:t>
            </a:r>
            <a:r>
              <a:rPr lang="zh-CN" altLang="en-US" sz="1400" dirty="0">
                <a:solidFill>
                  <a:schemeClr val="bg2">
                    <a:lumMod val="90000"/>
                  </a:schemeClr>
                </a:solidFill>
                <a:latin typeface="Helvetica Neue"/>
              </a:rPr>
              <a:t>级地，另外一个转型阵容的武将继续练兵到</a:t>
            </a:r>
            <a:r>
              <a:rPr lang="en-US" altLang="zh-CN" sz="1400" dirty="0">
                <a:solidFill>
                  <a:schemeClr val="bg2">
                    <a:lumMod val="90000"/>
                  </a:schemeClr>
                </a:solidFill>
                <a:latin typeface="Helvetica Neue"/>
              </a:rPr>
              <a:t>30</a:t>
            </a:r>
            <a:r>
              <a:rPr lang="zh-CN" altLang="en-US" sz="1400" dirty="0">
                <a:solidFill>
                  <a:schemeClr val="bg2">
                    <a:lumMod val="90000"/>
                  </a:schemeClr>
                </a:solidFill>
                <a:latin typeface="Helvetica Neue"/>
              </a:rPr>
              <a:t>级，注意开荒主力核心输出与带着扫荡升级那个武将与练兵的武将体力要一致，意思是</a:t>
            </a:r>
            <a:r>
              <a:rPr lang="en-US" altLang="zh-CN" sz="1400" dirty="0">
                <a:solidFill>
                  <a:schemeClr val="bg2">
                    <a:lumMod val="90000"/>
                  </a:schemeClr>
                </a:solidFill>
                <a:latin typeface="Helvetica Neue"/>
              </a:rPr>
              <a:t>19</a:t>
            </a:r>
            <a:r>
              <a:rPr lang="zh-CN" altLang="en-US" sz="1400" dirty="0">
                <a:solidFill>
                  <a:schemeClr val="bg2">
                    <a:lumMod val="90000"/>
                  </a:schemeClr>
                </a:solidFill>
                <a:latin typeface="Helvetica Neue"/>
              </a:rPr>
              <a:t>御合体时</a:t>
            </a:r>
            <a:r>
              <a:rPr lang="en-US" altLang="zh-CN" sz="1400" dirty="0">
                <a:solidFill>
                  <a:schemeClr val="bg2">
                    <a:lumMod val="90000"/>
                  </a:schemeClr>
                </a:solidFill>
                <a:latin typeface="Helvetica Neue"/>
              </a:rPr>
              <a:t>3</a:t>
            </a:r>
            <a:r>
              <a:rPr lang="zh-CN" altLang="en-US" sz="1400" dirty="0">
                <a:solidFill>
                  <a:schemeClr val="bg2">
                    <a:lumMod val="90000"/>
                  </a:schemeClr>
                </a:solidFill>
                <a:latin typeface="Helvetica Neue"/>
              </a:rPr>
              <a:t>个人的体力一致。</a:t>
            </a:r>
            <a:br>
              <a:rPr lang="zh-CN" altLang="en-US" sz="1400" dirty="0">
                <a:solidFill>
                  <a:schemeClr val="bg2">
                    <a:lumMod val="90000"/>
                  </a:schemeClr>
                </a:solidFill>
                <a:latin typeface="Helvetica Neue"/>
              </a:rPr>
            </a:br>
            <a:r>
              <a:rPr lang="en-US" altLang="zh-CN" sz="1400" dirty="0">
                <a:solidFill>
                  <a:schemeClr val="bg2">
                    <a:lumMod val="90000"/>
                  </a:schemeClr>
                </a:solidFill>
                <a:latin typeface="Helvetica Neue"/>
              </a:rPr>
              <a:t>19</a:t>
            </a:r>
            <a:r>
              <a:rPr lang="zh-CN" altLang="en-US" sz="1400" dirty="0">
                <a:solidFill>
                  <a:schemeClr val="bg2">
                    <a:lumMod val="90000"/>
                  </a:schemeClr>
                </a:solidFill>
                <a:latin typeface="Helvetica Neue"/>
              </a:rPr>
              <a:t>御了可以把军营</a:t>
            </a:r>
            <a:r>
              <a:rPr lang="en-US" altLang="zh-CN" sz="1400" dirty="0">
                <a:solidFill>
                  <a:schemeClr val="bg2">
                    <a:lumMod val="90000"/>
                  </a:schemeClr>
                </a:solidFill>
                <a:latin typeface="Helvetica Neue"/>
              </a:rPr>
              <a:t>10</a:t>
            </a:r>
            <a:r>
              <a:rPr lang="zh-CN" altLang="en-US" sz="1400" dirty="0">
                <a:solidFill>
                  <a:schemeClr val="bg2">
                    <a:lumMod val="90000"/>
                  </a:schemeClr>
                </a:solidFill>
                <a:latin typeface="Helvetica Neue"/>
              </a:rPr>
              <a:t>级，转型阵容合体先把主城</a:t>
            </a:r>
            <a:r>
              <a:rPr lang="en-US" altLang="zh-CN" sz="1400" dirty="0">
                <a:solidFill>
                  <a:schemeClr val="bg2">
                    <a:lumMod val="90000"/>
                  </a:schemeClr>
                </a:solidFill>
                <a:latin typeface="Helvetica Neue"/>
              </a:rPr>
              <a:t>30</a:t>
            </a:r>
            <a:r>
              <a:rPr lang="zh-CN" altLang="en-US" sz="1400" dirty="0">
                <a:solidFill>
                  <a:schemeClr val="bg2">
                    <a:lumMod val="90000"/>
                  </a:schemeClr>
                </a:solidFill>
                <a:latin typeface="Helvetica Neue"/>
              </a:rPr>
              <a:t>格内</a:t>
            </a:r>
            <a:r>
              <a:rPr lang="en-US" altLang="zh-CN" sz="1400" dirty="0">
                <a:solidFill>
                  <a:schemeClr val="bg2">
                    <a:lumMod val="90000"/>
                  </a:schemeClr>
                </a:solidFill>
                <a:latin typeface="Helvetica Neue"/>
              </a:rPr>
              <a:t>6</a:t>
            </a:r>
            <a:r>
              <a:rPr lang="zh-CN" altLang="en-US" sz="1400" dirty="0">
                <a:solidFill>
                  <a:schemeClr val="bg2">
                    <a:lumMod val="90000"/>
                  </a:schemeClr>
                </a:solidFill>
                <a:latin typeface="Helvetica Neue"/>
              </a:rPr>
              <a:t>打完，包含提前找好的要塞周围</a:t>
            </a:r>
            <a:r>
              <a:rPr lang="en-US" altLang="zh-CN" sz="1400" dirty="0">
                <a:solidFill>
                  <a:schemeClr val="bg2">
                    <a:lumMod val="90000"/>
                  </a:schemeClr>
                </a:solidFill>
                <a:latin typeface="Helvetica Neue"/>
              </a:rPr>
              <a:t>6</a:t>
            </a:r>
            <a:r>
              <a:rPr lang="zh-CN" altLang="en-US" sz="1400" dirty="0">
                <a:solidFill>
                  <a:schemeClr val="bg2">
                    <a:lumMod val="90000"/>
                  </a:schemeClr>
                </a:solidFill>
                <a:latin typeface="Helvetica Neue"/>
              </a:rPr>
              <a:t>级地全打完，才开始侦查</a:t>
            </a:r>
            <a:r>
              <a:rPr lang="en-US" altLang="zh-CN" sz="1400" dirty="0">
                <a:solidFill>
                  <a:schemeClr val="bg2">
                    <a:lumMod val="90000"/>
                  </a:schemeClr>
                </a:solidFill>
                <a:latin typeface="Helvetica Neue"/>
              </a:rPr>
              <a:t>7</a:t>
            </a:r>
            <a:r>
              <a:rPr lang="zh-CN" altLang="en-US" sz="1400" dirty="0">
                <a:solidFill>
                  <a:schemeClr val="bg2">
                    <a:lumMod val="90000"/>
                  </a:schemeClr>
                </a:solidFill>
                <a:latin typeface="Helvetica Neue"/>
              </a:rPr>
              <a:t>级地开！</a:t>
            </a:r>
            <a:br>
              <a:rPr lang="zh-CN" altLang="en-US" sz="1400" dirty="0">
                <a:solidFill>
                  <a:schemeClr val="bg2">
                    <a:lumMod val="90000"/>
                  </a:schemeClr>
                </a:solidFill>
                <a:latin typeface="Helvetica Neue"/>
              </a:rPr>
            </a:br>
            <a:r>
              <a:rPr lang="zh-CN" altLang="en-US" sz="1400" dirty="0">
                <a:solidFill>
                  <a:srgbClr val="FFC000"/>
                </a:solidFill>
                <a:latin typeface="Helvetica Neue"/>
              </a:rPr>
              <a:t>升到</a:t>
            </a:r>
            <a:r>
              <a:rPr lang="en-US" altLang="zh-CN" sz="1400" dirty="0">
                <a:solidFill>
                  <a:srgbClr val="FFC000"/>
                </a:solidFill>
                <a:latin typeface="Helvetica Neue"/>
              </a:rPr>
              <a:t>37</a:t>
            </a:r>
            <a:r>
              <a:rPr lang="zh-CN" altLang="en-US" sz="1400" dirty="0">
                <a:solidFill>
                  <a:srgbClr val="FFC000"/>
                </a:solidFill>
                <a:latin typeface="Helvetica Neue"/>
              </a:rPr>
              <a:t>级 </a:t>
            </a:r>
            <a:r>
              <a:rPr lang="zh-CN" altLang="en-US" sz="1400" dirty="0">
                <a:solidFill>
                  <a:schemeClr val="bg2">
                    <a:lumMod val="90000"/>
                  </a:schemeClr>
                </a:solidFill>
                <a:latin typeface="Helvetica Neue"/>
              </a:rPr>
              <a:t>侦查</a:t>
            </a:r>
            <a:r>
              <a:rPr lang="en-US" altLang="zh-CN" sz="1400" dirty="0">
                <a:solidFill>
                  <a:schemeClr val="bg2">
                    <a:lumMod val="90000"/>
                  </a:schemeClr>
                </a:solidFill>
                <a:latin typeface="Helvetica Neue"/>
              </a:rPr>
              <a:t>7</a:t>
            </a:r>
            <a:r>
              <a:rPr lang="zh-CN" altLang="en-US" sz="1400" dirty="0">
                <a:solidFill>
                  <a:schemeClr val="bg2">
                    <a:lumMod val="90000"/>
                  </a:schemeClr>
                </a:solidFill>
                <a:latin typeface="Helvetica Neue"/>
              </a:rPr>
              <a:t>级地开，每样</a:t>
            </a:r>
            <a:r>
              <a:rPr lang="en-US" altLang="zh-CN" sz="1400" dirty="0">
                <a:solidFill>
                  <a:schemeClr val="bg2">
                    <a:lumMod val="90000"/>
                  </a:schemeClr>
                </a:solidFill>
                <a:latin typeface="Helvetica Neue"/>
              </a:rPr>
              <a:t>7</a:t>
            </a:r>
            <a:r>
              <a:rPr lang="zh-CN" altLang="en-US" sz="1400" dirty="0">
                <a:solidFill>
                  <a:schemeClr val="bg2">
                    <a:lumMod val="90000"/>
                  </a:schemeClr>
                </a:solidFill>
                <a:latin typeface="Helvetica Neue"/>
              </a:rPr>
              <a:t>级屯田的都有了，除开</a:t>
            </a:r>
            <a:r>
              <a:rPr lang="en-US" altLang="zh-CN" sz="1400" dirty="0">
                <a:solidFill>
                  <a:schemeClr val="bg2">
                    <a:lumMod val="90000"/>
                  </a:schemeClr>
                </a:solidFill>
                <a:latin typeface="Helvetica Neue"/>
              </a:rPr>
              <a:t>7</a:t>
            </a:r>
            <a:r>
              <a:rPr lang="zh-CN" altLang="en-US" sz="1400" dirty="0">
                <a:solidFill>
                  <a:schemeClr val="bg2">
                    <a:lumMod val="90000"/>
                  </a:schemeClr>
                </a:solidFill>
                <a:latin typeface="Helvetica Neue"/>
              </a:rPr>
              <a:t>级石头的选</a:t>
            </a:r>
            <a:r>
              <a:rPr lang="en-US" altLang="zh-CN" sz="1400" dirty="0">
                <a:solidFill>
                  <a:schemeClr val="bg2">
                    <a:lumMod val="90000"/>
                  </a:schemeClr>
                </a:solidFill>
                <a:latin typeface="Helvetica Neue"/>
              </a:rPr>
              <a:t>3</a:t>
            </a:r>
            <a:r>
              <a:rPr lang="zh-CN" altLang="en-US" sz="1400" dirty="0">
                <a:solidFill>
                  <a:schemeClr val="bg2">
                    <a:lumMod val="90000"/>
                  </a:schemeClr>
                </a:solidFill>
                <a:latin typeface="Helvetica Neue"/>
              </a:rPr>
              <a:t>个</a:t>
            </a:r>
            <a:r>
              <a:rPr lang="en-US" altLang="zh-CN" sz="1400" dirty="0">
                <a:solidFill>
                  <a:schemeClr val="bg2">
                    <a:lumMod val="90000"/>
                  </a:schemeClr>
                </a:solidFill>
                <a:latin typeface="Helvetica Neue"/>
              </a:rPr>
              <a:t>7</a:t>
            </a:r>
            <a:r>
              <a:rPr lang="zh-CN" altLang="en-US" sz="1400" dirty="0">
                <a:solidFill>
                  <a:schemeClr val="bg2">
                    <a:lumMod val="90000"/>
                  </a:schemeClr>
                </a:solidFill>
                <a:latin typeface="Helvetica Neue"/>
              </a:rPr>
              <a:t>级地建工坊并升到</a:t>
            </a:r>
            <a:r>
              <a:rPr lang="en-US" altLang="zh-CN" sz="1400" dirty="0">
                <a:solidFill>
                  <a:schemeClr val="bg2">
                    <a:lumMod val="90000"/>
                  </a:schemeClr>
                </a:solidFill>
                <a:latin typeface="Helvetica Neue"/>
              </a:rPr>
              <a:t>3</a:t>
            </a:r>
            <a:r>
              <a:rPr lang="zh-CN" altLang="en-US" sz="1400" dirty="0">
                <a:solidFill>
                  <a:schemeClr val="bg2">
                    <a:lumMod val="90000"/>
                  </a:schemeClr>
                </a:solidFill>
                <a:latin typeface="Helvetica Neue"/>
              </a:rPr>
              <a:t>级</a:t>
            </a:r>
            <a:br>
              <a:rPr lang="zh-CN" altLang="en-US" sz="1400" dirty="0">
                <a:solidFill>
                  <a:schemeClr val="bg2">
                    <a:lumMod val="90000"/>
                  </a:schemeClr>
                </a:solidFill>
                <a:latin typeface="Helvetica Neue"/>
              </a:rPr>
            </a:br>
            <a:r>
              <a:rPr lang="zh-CN" altLang="en-US" sz="1400" dirty="0">
                <a:solidFill>
                  <a:schemeClr val="bg2">
                    <a:lumMod val="90000"/>
                  </a:schemeClr>
                </a:solidFill>
                <a:latin typeface="Helvetica Neue"/>
              </a:rPr>
              <a:t>势力达到</a:t>
            </a:r>
            <a:r>
              <a:rPr lang="en-US" altLang="zh-CN" sz="1400" dirty="0">
                <a:solidFill>
                  <a:schemeClr val="bg2">
                    <a:lumMod val="90000"/>
                  </a:schemeClr>
                </a:solidFill>
                <a:latin typeface="Helvetica Neue"/>
              </a:rPr>
              <a:t>15000</a:t>
            </a:r>
            <a:r>
              <a:rPr lang="zh-CN" altLang="en-US" sz="1400" dirty="0">
                <a:solidFill>
                  <a:schemeClr val="bg2">
                    <a:lumMod val="90000"/>
                  </a:schemeClr>
                </a:solidFill>
                <a:latin typeface="Helvetica Neue"/>
              </a:rPr>
              <a:t>左右再放</a:t>
            </a:r>
            <a:r>
              <a:rPr lang="en-US" altLang="zh-CN" sz="1400" dirty="0">
                <a:solidFill>
                  <a:schemeClr val="bg2">
                    <a:lumMod val="90000"/>
                  </a:schemeClr>
                </a:solidFill>
                <a:latin typeface="Helvetica Neue"/>
              </a:rPr>
              <a:t>5</a:t>
            </a:r>
            <a:r>
              <a:rPr lang="zh-CN" altLang="en-US" sz="1400" dirty="0">
                <a:solidFill>
                  <a:schemeClr val="bg2">
                    <a:lumMod val="90000"/>
                  </a:schemeClr>
                </a:solidFill>
                <a:latin typeface="Helvetica Neue"/>
              </a:rPr>
              <a:t>级地建分城，分城建好后随便一个武将上阵给兵再下阵换回部分资源再拆了分城！等</a:t>
            </a:r>
            <a:r>
              <a:rPr lang="en-US" altLang="zh-CN" sz="1400" dirty="0">
                <a:solidFill>
                  <a:schemeClr val="bg2">
                    <a:lumMod val="90000"/>
                  </a:schemeClr>
                </a:solidFill>
                <a:latin typeface="Helvetica Neue"/>
              </a:rPr>
              <a:t>25000</a:t>
            </a:r>
            <a:r>
              <a:rPr lang="zh-CN" altLang="en-US" sz="1400" dirty="0">
                <a:solidFill>
                  <a:schemeClr val="bg2">
                    <a:lumMod val="90000"/>
                  </a:schemeClr>
                </a:solidFill>
                <a:latin typeface="Helvetica Neue"/>
              </a:rPr>
              <a:t>势力再建分城</a:t>
            </a:r>
            <a:br>
              <a:rPr lang="zh-CN" altLang="en-US" sz="1400" dirty="0">
                <a:solidFill>
                  <a:schemeClr val="bg2">
                    <a:lumMod val="90000"/>
                  </a:schemeClr>
                </a:solidFill>
                <a:latin typeface="Helvetica Neue"/>
              </a:rPr>
            </a:br>
            <a:r>
              <a:rPr lang="zh-CN" altLang="en-US" sz="1400" dirty="0">
                <a:solidFill>
                  <a:srgbClr val="FFC000"/>
                </a:solidFill>
                <a:latin typeface="Helvetica Neue"/>
              </a:rPr>
              <a:t>升到</a:t>
            </a:r>
            <a:r>
              <a:rPr lang="en-US" altLang="zh-CN" sz="1400" dirty="0">
                <a:solidFill>
                  <a:srgbClr val="FFC000"/>
                </a:solidFill>
                <a:latin typeface="Helvetica Neue"/>
              </a:rPr>
              <a:t>39</a:t>
            </a:r>
            <a:r>
              <a:rPr lang="zh-CN" altLang="en-US" sz="1400" dirty="0">
                <a:solidFill>
                  <a:srgbClr val="FFC000"/>
                </a:solidFill>
                <a:latin typeface="Helvetica Neue"/>
              </a:rPr>
              <a:t>级</a:t>
            </a:r>
            <a:r>
              <a:rPr lang="zh-CN" altLang="en-US" sz="1400" dirty="0">
                <a:solidFill>
                  <a:schemeClr val="bg2">
                    <a:lumMod val="90000"/>
                  </a:schemeClr>
                </a:solidFill>
                <a:latin typeface="Helvetica Neue"/>
              </a:rPr>
              <a:t>左右 无脑开</a:t>
            </a:r>
            <a:r>
              <a:rPr lang="en-US" altLang="zh-CN" sz="1400" dirty="0">
                <a:solidFill>
                  <a:schemeClr val="bg2">
                    <a:lumMod val="90000"/>
                  </a:schemeClr>
                </a:solidFill>
                <a:latin typeface="Helvetica Neue"/>
              </a:rPr>
              <a:t>7</a:t>
            </a:r>
            <a:r>
              <a:rPr lang="zh-CN" altLang="en-US" sz="1400" dirty="0">
                <a:solidFill>
                  <a:schemeClr val="bg2">
                    <a:lumMod val="90000"/>
                  </a:schemeClr>
                </a:solidFill>
                <a:latin typeface="Helvetica Neue"/>
              </a:rPr>
              <a:t>级地士气不低于</a:t>
            </a:r>
            <a:r>
              <a:rPr lang="en-US" altLang="zh-CN" sz="1400" dirty="0">
                <a:solidFill>
                  <a:schemeClr val="bg2">
                    <a:lumMod val="90000"/>
                  </a:schemeClr>
                </a:solidFill>
                <a:latin typeface="Helvetica Neue"/>
              </a:rPr>
              <a:t>70</a:t>
            </a:r>
            <a:r>
              <a:rPr lang="zh-CN" altLang="en-US" sz="1400" dirty="0">
                <a:solidFill>
                  <a:schemeClr val="bg2">
                    <a:lumMod val="90000"/>
                  </a:schemeClr>
                </a:solidFill>
                <a:latin typeface="Helvetica Neue"/>
              </a:rPr>
              <a:t>，满红高红不低于</a:t>
            </a:r>
            <a:r>
              <a:rPr lang="en-US" altLang="zh-CN" sz="1400" dirty="0">
                <a:solidFill>
                  <a:schemeClr val="bg2">
                    <a:lumMod val="90000"/>
                  </a:schemeClr>
                </a:solidFill>
                <a:latin typeface="Helvetica Neue"/>
              </a:rPr>
              <a:t>60</a:t>
            </a:r>
            <a:r>
              <a:rPr lang="zh-CN" altLang="en-US" sz="1400" dirty="0">
                <a:solidFill>
                  <a:schemeClr val="bg2">
                    <a:lumMod val="90000"/>
                  </a:schemeClr>
                </a:solidFill>
                <a:latin typeface="Helvetica Neue"/>
              </a:rPr>
              <a:t>士气。</a:t>
            </a:r>
            <a:br>
              <a:rPr lang="zh-CN" altLang="en-US" sz="1400" dirty="0">
                <a:solidFill>
                  <a:schemeClr val="bg2">
                    <a:lumMod val="90000"/>
                  </a:schemeClr>
                </a:solidFill>
                <a:latin typeface="Helvetica Neue"/>
              </a:rPr>
            </a:br>
            <a:r>
              <a:rPr lang="zh-CN" altLang="en-US" sz="1400" dirty="0">
                <a:solidFill>
                  <a:srgbClr val="FFC000"/>
                </a:solidFill>
                <a:latin typeface="Helvetica Neue"/>
              </a:rPr>
              <a:t>升到</a:t>
            </a:r>
            <a:r>
              <a:rPr lang="en-US" altLang="zh-CN" sz="1400" dirty="0">
                <a:solidFill>
                  <a:srgbClr val="FFC000"/>
                </a:solidFill>
                <a:latin typeface="Helvetica Neue"/>
              </a:rPr>
              <a:t>39</a:t>
            </a:r>
            <a:r>
              <a:rPr lang="zh-CN" altLang="en-US" sz="1400" dirty="0">
                <a:solidFill>
                  <a:srgbClr val="FFC000"/>
                </a:solidFill>
                <a:latin typeface="Helvetica Neue"/>
              </a:rPr>
              <a:t>级 </a:t>
            </a:r>
            <a:r>
              <a:rPr lang="zh-CN" altLang="en-US" sz="1400" dirty="0">
                <a:solidFill>
                  <a:schemeClr val="bg2">
                    <a:lumMod val="90000"/>
                  </a:schemeClr>
                </a:solidFill>
                <a:latin typeface="Helvetica Neue"/>
              </a:rPr>
              <a:t>无兵书 开</a:t>
            </a:r>
            <a:r>
              <a:rPr lang="en-US" altLang="zh-CN" sz="1400" dirty="0">
                <a:solidFill>
                  <a:schemeClr val="bg2">
                    <a:lumMod val="90000"/>
                  </a:schemeClr>
                </a:solidFill>
                <a:latin typeface="Helvetica Neue"/>
              </a:rPr>
              <a:t>8</a:t>
            </a:r>
            <a:r>
              <a:rPr lang="zh-CN" altLang="en-US" sz="1400" dirty="0">
                <a:solidFill>
                  <a:schemeClr val="bg2">
                    <a:lumMod val="90000"/>
                  </a:schemeClr>
                </a:solidFill>
                <a:latin typeface="Helvetica Neue"/>
              </a:rPr>
              <a:t>级地克制守军无混乱的</a:t>
            </a:r>
            <a:br>
              <a:rPr lang="zh-CN" altLang="en-US" sz="1400" dirty="0">
                <a:solidFill>
                  <a:schemeClr val="bg2">
                    <a:lumMod val="90000"/>
                  </a:schemeClr>
                </a:solidFill>
                <a:latin typeface="Helvetica Neue"/>
              </a:rPr>
            </a:br>
            <a:r>
              <a:rPr lang="zh-CN" altLang="en-US" sz="1400" dirty="0">
                <a:solidFill>
                  <a:schemeClr val="bg2">
                    <a:lumMod val="90000"/>
                  </a:schemeClr>
                </a:solidFill>
                <a:latin typeface="Helvetica Neue"/>
              </a:rPr>
              <a:t>建筑情况：</a:t>
            </a:r>
            <a:r>
              <a:rPr lang="en-US" altLang="zh-CN" sz="1400" dirty="0">
                <a:solidFill>
                  <a:schemeClr val="bg2">
                    <a:lumMod val="90000"/>
                  </a:schemeClr>
                </a:solidFill>
                <a:latin typeface="Helvetica Neue"/>
              </a:rPr>
              <a:t>8</a:t>
            </a:r>
            <a:r>
              <a:rPr lang="zh-CN" altLang="en-US" sz="1400" dirty="0">
                <a:solidFill>
                  <a:schemeClr val="bg2">
                    <a:lumMod val="90000"/>
                  </a:schemeClr>
                </a:solidFill>
                <a:latin typeface="Helvetica Neue"/>
              </a:rPr>
              <a:t>本 </a:t>
            </a:r>
            <a:r>
              <a:rPr lang="en-US" altLang="zh-CN" sz="1400" dirty="0">
                <a:solidFill>
                  <a:schemeClr val="bg2">
                    <a:lumMod val="90000"/>
                  </a:schemeClr>
                </a:solidFill>
                <a:latin typeface="Helvetica Neue"/>
              </a:rPr>
              <a:t>12</a:t>
            </a:r>
            <a:r>
              <a:rPr lang="zh-CN" altLang="en-US" sz="1400" dirty="0">
                <a:solidFill>
                  <a:schemeClr val="bg2">
                    <a:lumMod val="90000"/>
                  </a:schemeClr>
                </a:solidFill>
                <a:latin typeface="Helvetica Neue"/>
              </a:rPr>
              <a:t>级及以上 兵战</a:t>
            </a:r>
            <a:r>
              <a:rPr lang="en-US" altLang="zh-CN" sz="1400" dirty="0">
                <a:solidFill>
                  <a:schemeClr val="bg2">
                    <a:lumMod val="90000"/>
                  </a:schemeClr>
                </a:solidFill>
                <a:latin typeface="Helvetica Neue"/>
              </a:rPr>
              <a:t>5</a:t>
            </a:r>
            <a:r>
              <a:rPr lang="zh-CN" altLang="en-US" sz="1400" dirty="0">
                <a:solidFill>
                  <a:schemeClr val="bg2">
                    <a:lumMod val="90000"/>
                  </a:schemeClr>
                </a:solidFill>
                <a:latin typeface="Helvetica Neue"/>
              </a:rPr>
              <a:t>级 征兵处</a:t>
            </a:r>
            <a:r>
              <a:rPr lang="en-US" altLang="zh-CN" sz="1400" dirty="0">
                <a:solidFill>
                  <a:schemeClr val="bg2">
                    <a:lumMod val="90000"/>
                  </a:schemeClr>
                </a:solidFill>
                <a:latin typeface="Helvetica Neue"/>
              </a:rPr>
              <a:t>5</a:t>
            </a:r>
            <a:r>
              <a:rPr lang="zh-CN" altLang="en-US" sz="1400" dirty="0">
                <a:solidFill>
                  <a:schemeClr val="bg2">
                    <a:lumMod val="90000"/>
                  </a:schemeClr>
                </a:solidFill>
                <a:latin typeface="Helvetica Neue"/>
              </a:rPr>
              <a:t>级 仓库</a:t>
            </a:r>
            <a:r>
              <a:rPr lang="en-US" altLang="zh-CN" sz="1400" dirty="0">
                <a:solidFill>
                  <a:schemeClr val="bg2">
                    <a:lumMod val="90000"/>
                  </a:schemeClr>
                </a:solidFill>
                <a:latin typeface="Helvetica Neue"/>
              </a:rPr>
              <a:t>12</a:t>
            </a:r>
            <a:r>
              <a:rPr lang="zh-CN" altLang="en-US" sz="1400" dirty="0">
                <a:solidFill>
                  <a:schemeClr val="bg2">
                    <a:lumMod val="90000"/>
                  </a:schemeClr>
                </a:solidFill>
                <a:latin typeface="Helvetica Neue"/>
              </a:rPr>
              <a:t>级 </a:t>
            </a:r>
            <a:r>
              <a:rPr lang="en-US" altLang="zh-CN" sz="1400" dirty="0">
                <a:solidFill>
                  <a:schemeClr val="bg2">
                    <a:lumMod val="90000"/>
                  </a:schemeClr>
                </a:solidFill>
                <a:latin typeface="Helvetica Neue"/>
              </a:rPr>
              <a:t>3</a:t>
            </a:r>
            <a:r>
              <a:rPr lang="zh-CN" altLang="en-US" sz="1400" dirty="0">
                <a:solidFill>
                  <a:schemeClr val="bg2">
                    <a:lumMod val="90000"/>
                  </a:schemeClr>
                </a:solidFill>
                <a:latin typeface="Helvetica Neue"/>
              </a:rPr>
              <a:t>资源民居</a:t>
            </a:r>
            <a:r>
              <a:rPr lang="en-US" altLang="zh-CN" sz="1400" dirty="0">
                <a:solidFill>
                  <a:schemeClr val="bg2">
                    <a:lumMod val="90000"/>
                  </a:schemeClr>
                </a:solidFill>
                <a:latin typeface="Helvetica Neue"/>
              </a:rPr>
              <a:t>10</a:t>
            </a:r>
            <a:r>
              <a:rPr lang="zh-CN" altLang="en-US" sz="1400" dirty="0">
                <a:solidFill>
                  <a:schemeClr val="bg2">
                    <a:lumMod val="90000"/>
                  </a:schemeClr>
                </a:solidFill>
                <a:latin typeface="Helvetica Neue"/>
              </a:rPr>
              <a:t>级 </a:t>
            </a:r>
            <a:r>
              <a:rPr lang="en-US" altLang="zh-CN" sz="1400" dirty="0">
                <a:solidFill>
                  <a:schemeClr val="bg2">
                    <a:lumMod val="90000"/>
                  </a:schemeClr>
                </a:solidFill>
                <a:latin typeface="Helvetica Neue"/>
              </a:rPr>
              <a:t>3</a:t>
            </a:r>
            <a:r>
              <a:rPr lang="zh-CN" altLang="en-US" sz="1400" dirty="0">
                <a:solidFill>
                  <a:schemeClr val="bg2">
                    <a:lumMod val="90000"/>
                  </a:schemeClr>
                </a:solidFill>
                <a:latin typeface="Helvetica Neue"/>
              </a:rPr>
              <a:t>个工坊</a:t>
            </a:r>
            <a:r>
              <a:rPr lang="en-US" altLang="zh-CN" sz="1400" dirty="0">
                <a:solidFill>
                  <a:schemeClr val="bg2">
                    <a:lumMod val="90000"/>
                  </a:schemeClr>
                </a:solidFill>
                <a:latin typeface="Helvetica Neue"/>
              </a:rPr>
              <a:t>3</a:t>
            </a:r>
            <a:r>
              <a:rPr lang="zh-CN" altLang="en-US" sz="1400" dirty="0">
                <a:solidFill>
                  <a:schemeClr val="bg2">
                    <a:lumMod val="90000"/>
                  </a:schemeClr>
                </a:solidFill>
                <a:latin typeface="Helvetica Neue"/>
              </a:rPr>
              <a:t>级</a:t>
            </a:r>
            <a:br>
              <a:rPr lang="zh-CN" altLang="en-US" sz="1400" dirty="0">
                <a:solidFill>
                  <a:schemeClr val="bg2">
                    <a:lumMod val="90000"/>
                  </a:schemeClr>
                </a:solidFill>
                <a:latin typeface="Helvetica Neue"/>
              </a:rPr>
            </a:br>
            <a:r>
              <a:rPr lang="zh-CN" altLang="en-US" sz="1400" dirty="0">
                <a:solidFill>
                  <a:srgbClr val="FFC000"/>
                </a:solidFill>
                <a:latin typeface="Helvetica Neue"/>
              </a:rPr>
              <a:t>升到</a:t>
            </a:r>
            <a:r>
              <a:rPr lang="en-US" altLang="zh-CN" sz="1400" dirty="0">
                <a:solidFill>
                  <a:srgbClr val="FFC000"/>
                </a:solidFill>
                <a:latin typeface="Helvetica Neue"/>
              </a:rPr>
              <a:t>40</a:t>
            </a:r>
            <a:r>
              <a:rPr lang="zh-CN" altLang="en-US" sz="1400" dirty="0">
                <a:solidFill>
                  <a:srgbClr val="FFC000"/>
                </a:solidFill>
                <a:latin typeface="Helvetica Neue"/>
              </a:rPr>
              <a:t>级 </a:t>
            </a:r>
            <a:r>
              <a:rPr lang="zh-CN" altLang="en-US" sz="1400" dirty="0">
                <a:solidFill>
                  <a:schemeClr val="bg2">
                    <a:lumMod val="90000"/>
                  </a:schemeClr>
                </a:solidFill>
                <a:latin typeface="Helvetica Neue"/>
              </a:rPr>
              <a:t>正常侦查开</a:t>
            </a:r>
            <a:r>
              <a:rPr lang="en-US" altLang="zh-CN" sz="1400" dirty="0">
                <a:solidFill>
                  <a:schemeClr val="bg2">
                    <a:lumMod val="90000"/>
                  </a:schemeClr>
                </a:solidFill>
                <a:latin typeface="Helvetica Neue"/>
              </a:rPr>
              <a:t>8</a:t>
            </a:r>
            <a:r>
              <a:rPr lang="zh-CN" altLang="en-US" sz="1400" dirty="0">
                <a:solidFill>
                  <a:schemeClr val="bg2">
                    <a:lumMod val="90000"/>
                  </a:schemeClr>
                </a:solidFill>
                <a:latin typeface="Helvetica Neue"/>
              </a:rPr>
              <a:t>级地无混乱的 求稳可以等兵书</a:t>
            </a:r>
            <a:br>
              <a:rPr lang="zh-CN" altLang="en-US" sz="1400" dirty="0">
                <a:solidFill>
                  <a:schemeClr val="bg2">
                    <a:lumMod val="90000"/>
                  </a:schemeClr>
                </a:solidFill>
                <a:latin typeface="Helvetica Neue"/>
              </a:rPr>
            </a:br>
            <a:r>
              <a:rPr lang="zh-CN" altLang="en-US" sz="1400" dirty="0">
                <a:solidFill>
                  <a:srgbClr val="FFC000"/>
                </a:solidFill>
                <a:latin typeface="Helvetica Neue"/>
              </a:rPr>
              <a:t>升到</a:t>
            </a:r>
            <a:r>
              <a:rPr lang="en-US" altLang="zh-CN" sz="1400" dirty="0">
                <a:solidFill>
                  <a:srgbClr val="FFC000"/>
                </a:solidFill>
                <a:latin typeface="Helvetica Neue"/>
              </a:rPr>
              <a:t>42</a:t>
            </a:r>
            <a:r>
              <a:rPr lang="zh-CN" altLang="en-US" sz="1400" dirty="0">
                <a:solidFill>
                  <a:srgbClr val="FFC000"/>
                </a:solidFill>
                <a:latin typeface="Helvetica Neue"/>
              </a:rPr>
              <a:t>级 </a:t>
            </a:r>
            <a:r>
              <a:rPr lang="zh-CN" altLang="en-US" sz="1400" dirty="0">
                <a:solidFill>
                  <a:schemeClr val="bg2">
                    <a:lumMod val="90000"/>
                  </a:schemeClr>
                </a:solidFill>
                <a:latin typeface="Helvetica Neue"/>
              </a:rPr>
              <a:t>军营</a:t>
            </a:r>
            <a:r>
              <a:rPr lang="en-US" altLang="zh-CN" sz="1400" dirty="0">
                <a:solidFill>
                  <a:schemeClr val="bg2">
                    <a:lumMod val="90000"/>
                  </a:schemeClr>
                </a:solidFill>
                <a:latin typeface="Helvetica Neue"/>
              </a:rPr>
              <a:t>12</a:t>
            </a:r>
            <a:r>
              <a:rPr lang="zh-CN" altLang="en-US" sz="1400" dirty="0">
                <a:solidFill>
                  <a:schemeClr val="bg2">
                    <a:lumMod val="90000"/>
                  </a:schemeClr>
                </a:solidFill>
                <a:latin typeface="Helvetica Neue"/>
              </a:rPr>
              <a:t>级及以上 无脑开</a:t>
            </a:r>
            <a:r>
              <a:rPr lang="en-US" altLang="zh-CN" sz="1400" dirty="0">
                <a:solidFill>
                  <a:schemeClr val="bg2">
                    <a:lumMod val="90000"/>
                  </a:schemeClr>
                </a:solidFill>
                <a:latin typeface="Helvetica Neue"/>
              </a:rPr>
              <a:t>8</a:t>
            </a:r>
            <a:r>
              <a:rPr lang="zh-CN" altLang="en-US" sz="1400" dirty="0">
                <a:solidFill>
                  <a:schemeClr val="bg2">
                    <a:lumMod val="90000"/>
                  </a:schemeClr>
                </a:solidFill>
                <a:latin typeface="Helvetica Neue"/>
              </a:rPr>
              <a:t>级地士气不低于</a:t>
            </a:r>
            <a:r>
              <a:rPr lang="en-US" altLang="zh-CN" sz="1400" dirty="0">
                <a:solidFill>
                  <a:schemeClr val="bg2">
                    <a:lumMod val="90000"/>
                  </a:schemeClr>
                </a:solidFill>
                <a:latin typeface="Helvetica Neue"/>
              </a:rPr>
              <a:t>70</a:t>
            </a:r>
            <a:br>
              <a:rPr lang="zh-CN" altLang="en-US" sz="1400" dirty="0">
                <a:solidFill>
                  <a:schemeClr val="bg2">
                    <a:lumMod val="90000"/>
                  </a:schemeClr>
                </a:solidFill>
                <a:latin typeface="Helvetica Neue"/>
              </a:rPr>
            </a:br>
            <a:r>
              <a:rPr lang="zh-CN" altLang="en-US" sz="1400" dirty="0">
                <a:solidFill>
                  <a:schemeClr val="bg2">
                    <a:lumMod val="90000"/>
                  </a:schemeClr>
                </a:solidFill>
                <a:latin typeface="Helvetica Neue"/>
              </a:rPr>
              <a:t>建筑情况：</a:t>
            </a:r>
            <a:r>
              <a:rPr lang="en-US" altLang="zh-CN" sz="1400" dirty="0">
                <a:solidFill>
                  <a:schemeClr val="bg2">
                    <a:lumMod val="90000"/>
                  </a:schemeClr>
                </a:solidFill>
                <a:latin typeface="Helvetica Neue"/>
              </a:rPr>
              <a:t>8</a:t>
            </a:r>
            <a:r>
              <a:rPr lang="zh-CN" altLang="en-US" sz="1400" dirty="0">
                <a:solidFill>
                  <a:schemeClr val="bg2">
                    <a:lumMod val="90000"/>
                  </a:schemeClr>
                </a:solidFill>
                <a:latin typeface="Helvetica Neue"/>
              </a:rPr>
              <a:t>本 </a:t>
            </a:r>
            <a:r>
              <a:rPr lang="en-US" altLang="zh-CN" sz="1400" dirty="0">
                <a:solidFill>
                  <a:schemeClr val="bg2">
                    <a:lumMod val="90000"/>
                  </a:schemeClr>
                </a:solidFill>
                <a:latin typeface="Helvetica Neue"/>
              </a:rPr>
              <a:t>19</a:t>
            </a:r>
            <a:r>
              <a:rPr lang="zh-CN" altLang="en-US" sz="1400" dirty="0">
                <a:solidFill>
                  <a:schemeClr val="bg2">
                    <a:lumMod val="90000"/>
                  </a:schemeClr>
                </a:solidFill>
                <a:latin typeface="Helvetica Neue"/>
              </a:rPr>
              <a:t>御 </a:t>
            </a:r>
            <a:r>
              <a:rPr lang="en-US" altLang="zh-CN" sz="1400" dirty="0">
                <a:solidFill>
                  <a:schemeClr val="bg2">
                    <a:lumMod val="90000"/>
                  </a:schemeClr>
                </a:solidFill>
                <a:latin typeface="Helvetica Neue"/>
              </a:rPr>
              <a:t>15</a:t>
            </a:r>
            <a:r>
              <a:rPr lang="zh-CN" altLang="en-US" sz="1400" dirty="0">
                <a:solidFill>
                  <a:schemeClr val="bg2">
                    <a:lumMod val="90000"/>
                  </a:schemeClr>
                </a:solidFill>
                <a:latin typeface="Helvetica Neue"/>
              </a:rPr>
              <a:t>级军营 兵战</a:t>
            </a:r>
            <a:r>
              <a:rPr lang="en-US" altLang="zh-CN" sz="1400" dirty="0">
                <a:solidFill>
                  <a:schemeClr val="bg2">
                    <a:lumMod val="90000"/>
                  </a:schemeClr>
                </a:solidFill>
                <a:latin typeface="Helvetica Neue"/>
              </a:rPr>
              <a:t>5</a:t>
            </a:r>
            <a:r>
              <a:rPr lang="zh-CN" altLang="en-US" sz="1400" dirty="0">
                <a:solidFill>
                  <a:schemeClr val="bg2">
                    <a:lumMod val="90000"/>
                  </a:schemeClr>
                </a:solidFill>
                <a:latin typeface="Helvetica Neue"/>
              </a:rPr>
              <a:t>级 征兵处</a:t>
            </a:r>
            <a:r>
              <a:rPr lang="en-US" altLang="zh-CN" sz="1400" dirty="0">
                <a:solidFill>
                  <a:schemeClr val="bg2">
                    <a:lumMod val="90000"/>
                  </a:schemeClr>
                </a:solidFill>
                <a:latin typeface="Helvetica Neue"/>
              </a:rPr>
              <a:t>5</a:t>
            </a:r>
            <a:r>
              <a:rPr lang="zh-CN" altLang="en-US" sz="1400" dirty="0">
                <a:solidFill>
                  <a:schemeClr val="bg2">
                    <a:lumMod val="90000"/>
                  </a:schemeClr>
                </a:solidFill>
                <a:latin typeface="Helvetica Neue"/>
              </a:rPr>
              <a:t>级 仓库</a:t>
            </a:r>
            <a:r>
              <a:rPr lang="en-US" altLang="zh-CN" sz="1400" dirty="0">
                <a:solidFill>
                  <a:schemeClr val="bg2">
                    <a:lumMod val="90000"/>
                  </a:schemeClr>
                </a:solidFill>
                <a:latin typeface="Helvetica Neue"/>
              </a:rPr>
              <a:t>14</a:t>
            </a:r>
            <a:r>
              <a:rPr lang="zh-CN" altLang="en-US" sz="1400" dirty="0">
                <a:solidFill>
                  <a:schemeClr val="bg2">
                    <a:lumMod val="90000"/>
                  </a:schemeClr>
                </a:solidFill>
                <a:latin typeface="Helvetica Neue"/>
              </a:rPr>
              <a:t>级 </a:t>
            </a:r>
            <a:r>
              <a:rPr lang="en-US" altLang="zh-CN" sz="1400" dirty="0">
                <a:solidFill>
                  <a:schemeClr val="bg2">
                    <a:lumMod val="90000"/>
                  </a:schemeClr>
                </a:solidFill>
                <a:latin typeface="Helvetica Neue"/>
              </a:rPr>
              <a:t>4</a:t>
            </a:r>
            <a:r>
              <a:rPr lang="zh-CN" altLang="en-US" sz="1400" dirty="0">
                <a:solidFill>
                  <a:schemeClr val="bg2">
                    <a:lumMod val="90000"/>
                  </a:schemeClr>
                </a:solidFill>
                <a:latin typeface="Helvetica Neue"/>
              </a:rPr>
              <a:t>资源民居</a:t>
            </a:r>
            <a:r>
              <a:rPr lang="en-US" altLang="zh-CN" sz="1400" dirty="0">
                <a:solidFill>
                  <a:schemeClr val="bg2">
                    <a:lumMod val="90000"/>
                  </a:schemeClr>
                </a:solidFill>
                <a:latin typeface="Helvetica Neue"/>
              </a:rPr>
              <a:t>20</a:t>
            </a:r>
            <a:r>
              <a:rPr lang="zh-CN" altLang="en-US" sz="1400" dirty="0">
                <a:solidFill>
                  <a:schemeClr val="bg2">
                    <a:lumMod val="90000"/>
                  </a:schemeClr>
                </a:solidFill>
                <a:latin typeface="Helvetica Neue"/>
              </a:rPr>
              <a:t>级 </a:t>
            </a:r>
            <a:r>
              <a:rPr lang="en-US" altLang="zh-CN" sz="1400" dirty="0">
                <a:solidFill>
                  <a:schemeClr val="bg2">
                    <a:lumMod val="90000"/>
                  </a:schemeClr>
                </a:solidFill>
                <a:latin typeface="Helvetica Neue"/>
              </a:rPr>
              <a:t>3</a:t>
            </a:r>
            <a:r>
              <a:rPr lang="zh-CN" altLang="en-US" sz="1400" dirty="0">
                <a:solidFill>
                  <a:schemeClr val="bg2">
                    <a:lumMod val="90000"/>
                  </a:schemeClr>
                </a:solidFill>
                <a:latin typeface="Helvetica Neue"/>
              </a:rPr>
              <a:t>个工坊</a:t>
            </a:r>
            <a:r>
              <a:rPr lang="en-US" altLang="zh-CN" sz="1400" dirty="0">
                <a:solidFill>
                  <a:schemeClr val="bg2">
                    <a:lumMod val="90000"/>
                  </a:schemeClr>
                </a:solidFill>
                <a:latin typeface="Helvetica Neue"/>
              </a:rPr>
              <a:t>3</a:t>
            </a:r>
            <a:r>
              <a:rPr lang="zh-CN" altLang="en-US" sz="1400" dirty="0">
                <a:solidFill>
                  <a:schemeClr val="bg2">
                    <a:lumMod val="90000"/>
                  </a:schemeClr>
                </a:solidFill>
                <a:latin typeface="Helvetica Neue"/>
              </a:rPr>
              <a:t>级 ，再满御，再造币厂</a:t>
            </a:r>
            <a:r>
              <a:rPr lang="en-US" altLang="zh-CN" sz="1400" dirty="0">
                <a:solidFill>
                  <a:schemeClr val="bg2">
                    <a:lumMod val="90000"/>
                  </a:schemeClr>
                </a:solidFill>
                <a:latin typeface="Helvetica Neue"/>
              </a:rPr>
              <a:t>3</a:t>
            </a:r>
            <a:r>
              <a:rPr lang="zh-CN" altLang="en-US" sz="1400" dirty="0">
                <a:solidFill>
                  <a:schemeClr val="bg2">
                    <a:lumMod val="90000"/>
                  </a:schemeClr>
                </a:solidFill>
                <a:latin typeface="Helvetica Neue"/>
              </a:rPr>
              <a:t>个</a:t>
            </a:r>
            <a:r>
              <a:rPr lang="en-US" altLang="zh-CN" sz="1400" dirty="0">
                <a:solidFill>
                  <a:schemeClr val="bg2">
                    <a:lumMod val="90000"/>
                  </a:schemeClr>
                </a:solidFill>
                <a:latin typeface="Helvetica Neue"/>
              </a:rPr>
              <a:t>3</a:t>
            </a:r>
            <a:r>
              <a:rPr lang="zh-CN" altLang="en-US" sz="1400" dirty="0">
                <a:solidFill>
                  <a:schemeClr val="bg2">
                    <a:lumMod val="90000"/>
                  </a:schemeClr>
                </a:solidFill>
                <a:latin typeface="Helvetica Neue"/>
              </a:rPr>
              <a:t>级，再征兵处</a:t>
            </a:r>
            <a:r>
              <a:rPr lang="en-US" altLang="zh-CN" sz="1400" dirty="0">
                <a:solidFill>
                  <a:schemeClr val="bg2">
                    <a:lumMod val="90000"/>
                  </a:schemeClr>
                </a:solidFill>
                <a:latin typeface="Helvetica Neue"/>
              </a:rPr>
              <a:t>7</a:t>
            </a:r>
            <a:r>
              <a:rPr lang="zh-CN" altLang="en-US" sz="1400" dirty="0">
                <a:solidFill>
                  <a:schemeClr val="bg2">
                    <a:lumMod val="90000"/>
                  </a:schemeClr>
                </a:solidFill>
                <a:latin typeface="Helvetica Neue"/>
              </a:rPr>
              <a:t>级，再</a:t>
            </a:r>
            <a:r>
              <a:rPr lang="en-US" altLang="zh-CN" sz="1400" dirty="0">
                <a:solidFill>
                  <a:schemeClr val="bg2">
                    <a:lumMod val="90000"/>
                  </a:schemeClr>
                </a:solidFill>
                <a:latin typeface="Helvetica Neue"/>
              </a:rPr>
              <a:t>17</a:t>
            </a:r>
            <a:r>
              <a:rPr lang="zh-CN" altLang="en-US" sz="1400" dirty="0">
                <a:solidFill>
                  <a:schemeClr val="bg2">
                    <a:lumMod val="90000"/>
                  </a:schemeClr>
                </a:solidFill>
                <a:latin typeface="Helvetica Neue"/>
              </a:rPr>
              <a:t>级军营</a:t>
            </a:r>
            <a:r>
              <a:rPr lang="en-US" altLang="zh-CN" sz="1400" dirty="0">
                <a:solidFill>
                  <a:schemeClr val="bg2">
                    <a:lumMod val="90000"/>
                  </a:schemeClr>
                </a:solidFill>
                <a:latin typeface="Helvetica Neue"/>
              </a:rPr>
              <a:t>45</a:t>
            </a:r>
            <a:r>
              <a:rPr lang="zh-CN" altLang="en-US" sz="1400" dirty="0">
                <a:solidFill>
                  <a:schemeClr val="bg2">
                    <a:lumMod val="90000"/>
                  </a:schemeClr>
                </a:solidFill>
                <a:latin typeface="Helvetica Neue"/>
              </a:rPr>
              <a:t>级开</a:t>
            </a:r>
            <a:r>
              <a:rPr lang="en-US" altLang="zh-CN" sz="1400" dirty="0">
                <a:solidFill>
                  <a:schemeClr val="bg2">
                    <a:lumMod val="90000"/>
                  </a:schemeClr>
                </a:solidFill>
                <a:latin typeface="Helvetica Neue"/>
              </a:rPr>
              <a:t>9</a:t>
            </a:r>
            <a:r>
              <a:rPr lang="zh-CN" altLang="en-US" sz="1400" dirty="0">
                <a:solidFill>
                  <a:schemeClr val="bg2">
                    <a:lumMod val="90000"/>
                  </a:schemeClr>
                </a:solidFill>
                <a:latin typeface="Helvetica Neue"/>
              </a:rPr>
              <a:t>级地优先开克制守军与简单守军根据守军难度来开（混乱守军能不碰就别碰等</a:t>
            </a:r>
            <a:r>
              <a:rPr lang="en-US" altLang="zh-CN" sz="1400" dirty="0">
                <a:solidFill>
                  <a:schemeClr val="bg2">
                    <a:lumMod val="90000"/>
                  </a:schemeClr>
                </a:solidFill>
                <a:latin typeface="Helvetica Neue"/>
              </a:rPr>
              <a:t>20</a:t>
            </a:r>
            <a:r>
              <a:rPr lang="zh-CN" altLang="en-US" sz="1400" dirty="0">
                <a:solidFill>
                  <a:schemeClr val="bg2">
                    <a:lumMod val="90000"/>
                  </a:schemeClr>
                </a:solidFill>
                <a:latin typeface="Helvetica Neue"/>
              </a:rPr>
              <a:t>军营），军营</a:t>
            </a:r>
            <a:r>
              <a:rPr lang="en-US" altLang="zh-CN" sz="1400" dirty="0">
                <a:solidFill>
                  <a:schemeClr val="bg2">
                    <a:lumMod val="90000"/>
                  </a:schemeClr>
                </a:solidFill>
                <a:latin typeface="Helvetica Neue"/>
              </a:rPr>
              <a:t>17</a:t>
            </a:r>
            <a:r>
              <a:rPr lang="zh-CN" altLang="en-US" sz="1400" dirty="0">
                <a:solidFill>
                  <a:schemeClr val="bg2">
                    <a:lumMod val="90000"/>
                  </a:schemeClr>
                </a:solidFill>
                <a:latin typeface="Helvetica Neue"/>
              </a:rPr>
              <a:t>级军营后征兵处兵战满级，再军营满级，再船坞满级，船坞可以在</a:t>
            </a:r>
            <a:r>
              <a:rPr lang="en-US" altLang="zh-CN" sz="1400" dirty="0">
                <a:solidFill>
                  <a:schemeClr val="bg2">
                    <a:lumMod val="90000"/>
                  </a:schemeClr>
                </a:solidFill>
                <a:latin typeface="Helvetica Neue"/>
              </a:rPr>
              <a:t>8</a:t>
            </a:r>
            <a:r>
              <a:rPr lang="zh-CN" altLang="en-US" sz="1400" dirty="0">
                <a:solidFill>
                  <a:schemeClr val="bg2">
                    <a:lumMod val="90000"/>
                  </a:schemeClr>
                </a:solidFill>
                <a:latin typeface="Helvetica Neue"/>
              </a:rPr>
              <a:t>本 </a:t>
            </a:r>
            <a:r>
              <a:rPr lang="en-US" altLang="zh-CN" sz="1400" dirty="0">
                <a:solidFill>
                  <a:schemeClr val="bg2">
                    <a:lumMod val="90000"/>
                  </a:schemeClr>
                </a:solidFill>
                <a:latin typeface="Helvetica Neue"/>
              </a:rPr>
              <a:t>19</a:t>
            </a:r>
            <a:r>
              <a:rPr lang="zh-CN" altLang="en-US" sz="1400" dirty="0">
                <a:solidFill>
                  <a:schemeClr val="bg2">
                    <a:lumMod val="90000"/>
                  </a:schemeClr>
                </a:solidFill>
                <a:latin typeface="Helvetica Neue"/>
              </a:rPr>
              <a:t>御 </a:t>
            </a:r>
            <a:r>
              <a:rPr lang="en-US" altLang="zh-CN" sz="1400" dirty="0">
                <a:solidFill>
                  <a:schemeClr val="bg2">
                    <a:lumMod val="90000"/>
                  </a:schemeClr>
                </a:solidFill>
                <a:latin typeface="Helvetica Neue"/>
              </a:rPr>
              <a:t>10</a:t>
            </a:r>
            <a:r>
              <a:rPr lang="zh-CN" altLang="en-US" sz="1400" dirty="0">
                <a:solidFill>
                  <a:schemeClr val="bg2">
                    <a:lumMod val="90000"/>
                  </a:schemeClr>
                </a:solidFill>
                <a:latin typeface="Helvetica Neue"/>
              </a:rPr>
              <a:t>级军营 兵战</a:t>
            </a:r>
            <a:r>
              <a:rPr lang="en-US" altLang="zh-CN" sz="1400" dirty="0">
                <a:solidFill>
                  <a:schemeClr val="bg2">
                    <a:lumMod val="90000"/>
                  </a:schemeClr>
                </a:solidFill>
                <a:latin typeface="Helvetica Neue"/>
              </a:rPr>
              <a:t>5</a:t>
            </a:r>
            <a:r>
              <a:rPr lang="zh-CN" altLang="en-US" sz="1400" dirty="0">
                <a:solidFill>
                  <a:schemeClr val="bg2">
                    <a:lumMod val="90000"/>
                  </a:schemeClr>
                </a:solidFill>
                <a:latin typeface="Helvetica Neue"/>
              </a:rPr>
              <a:t>级 征兵处</a:t>
            </a:r>
            <a:r>
              <a:rPr lang="en-US" altLang="zh-CN" sz="1400" dirty="0">
                <a:solidFill>
                  <a:schemeClr val="bg2">
                    <a:lumMod val="90000"/>
                  </a:schemeClr>
                </a:solidFill>
                <a:latin typeface="Helvetica Neue"/>
              </a:rPr>
              <a:t>5</a:t>
            </a:r>
            <a:r>
              <a:rPr lang="zh-CN" altLang="en-US" sz="1400" dirty="0">
                <a:solidFill>
                  <a:schemeClr val="bg2">
                    <a:lumMod val="90000"/>
                  </a:schemeClr>
                </a:solidFill>
                <a:latin typeface="Helvetica Neue"/>
              </a:rPr>
              <a:t>级 仓库</a:t>
            </a:r>
            <a:r>
              <a:rPr lang="en-US" altLang="zh-CN" sz="1400" dirty="0">
                <a:solidFill>
                  <a:schemeClr val="bg2">
                    <a:lumMod val="90000"/>
                  </a:schemeClr>
                </a:solidFill>
                <a:latin typeface="Helvetica Neue"/>
              </a:rPr>
              <a:t>12</a:t>
            </a:r>
            <a:r>
              <a:rPr lang="zh-CN" altLang="en-US" sz="1400" dirty="0">
                <a:solidFill>
                  <a:schemeClr val="bg2">
                    <a:lumMod val="90000"/>
                  </a:schemeClr>
                </a:solidFill>
                <a:latin typeface="Helvetica Neue"/>
              </a:rPr>
              <a:t>级 </a:t>
            </a:r>
            <a:r>
              <a:rPr lang="en-US" altLang="zh-CN" sz="1400" dirty="0">
                <a:solidFill>
                  <a:schemeClr val="bg2">
                    <a:lumMod val="90000"/>
                  </a:schemeClr>
                </a:solidFill>
                <a:latin typeface="Helvetica Neue"/>
              </a:rPr>
              <a:t>3</a:t>
            </a:r>
            <a:r>
              <a:rPr lang="zh-CN" altLang="en-US" sz="1400" dirty="0">
                <a:solidFill>
                  <a:schemeClr val="bg2">
                    <a:lumMod val="90000"/>
                  </a:schemeClr>
                </a:solidFill>
                <a:latin typeface="Helvetica Neue"/>
              </a:rPr>
              <a:t>资源民居</a:t>
            </a:r>
            <a:r>
              <a:rPr lang="en-US" altLang="zh-CN" sz="1400" dirty="0">
                <a:solidFill>
                  <a:schemeClr val="bg2">
                    <a:lumMod val="90000"/>
                  </a:schemeClr>
                </a:solidFill>
                <a:latin typeface="Helvetica Neue"/>
              </a:rPr>
              <a:t>20</a:t>
            </a:r>
            <a:r>
              <a:rPr lang="zh-CN" altLang="en-US" sz="1400" dirty="0">
                <a:solidFill>
                  <a:schemeClr val="bg2">
                    <a:lumMod val="90000"/>
                  </a:schemeClr>
                </a:solidFill>
                <a:latin typeface="Helvetica Neue"/>
              </a:rPr>
              <a:t>级 </a:t>
            </a:r>
            <a:r>
              <a:rPr lang="en-US" altLang="zh-CN" sz="1400" dirty="0">
                <a:solidFill>
                  <a:schemeClr val="bg2">
                    <a:lumMod val="90000"/>
                  </a:schemeClr>
                </a:solidFill>
                <a:latin typeface="Helvetica Neue"/>
              </a:rPr>
              <a:t>3</a:t>
            </a:r>
            <a:r>
              <a:rPr lang="zh-CN" altLang="en-US" sz="1400" dirty="0">
                <a:solidFill>
                  <a:schemeClr val="bg2">
                    <a:lumMod val="90000"/>
                  </a:schemeClr>
                </a:solidFill>
                <a:latin typeface="Helvetica Neue"/>
              </a:rPr>
              <a:t>个工坊</a:t>
            </a:r>
            <a:r>
              <a:rPr lang="en-US" altLang="zh-CN" sz="1400" dirty="0">
                <a:solidFill>
                  <a:schemeClr val="bg2">
                    <a:lumMod val="90000"/>
                  </a:schemeClr>
                </a:solidFill>
                <a:latin typeface="Helvetica Neue"/>
              </a:rPr>
              <a:t>3</a:t>
            </a:r>
            <a:r>
              <a:rPr lang="zh-CN" altLang="en-US" sz="1400" dirty="0">
                <a:solidFill>
                  <a:schemeClr val="bg2">
                    <a:lumMod val="90000"/>
                  </a:schemeClr>
                </a:solidFill>
                <a:latin typeface="Helvetica Neue"/>
              </a:rPr>
              <a:t>级 的时候建</a:t>
            </a:r>
            <a:r>
              <a:rPr lang="en-US" altLang="zh-CN" sz="1400" dirty="0">
                <a:solidFill>
                  <a:schemeClr val="bg2">
                    <a:lumMod val="90000"/>
                  </a:schemeClr>
                </a:solidFill>
                <a:latin typeface="Helvetica Neue"/>
              </a:rPr>
              <a:t>1</a:t>
            </a:r>
            <a:r>
              <a:rPr lang="zh-CN" altLang="en-US" sz="1400" dirty="0">
                <a:solidFill>
                  <a:schemeClr val="bg2">
                    <a:lumMod val="90000"/>
                  </a:schemeClr>
                </a:solidFill>
                <a:latin typeface="Helvetica Neue"/>
              </a:rPr>
              <a:t>级。完成</a:t>
            </a:r>
            <a:r>
              <a:rPr lang="en-US" altLang="zh-CN" sz="1400" dirty="0">
                <a:solidFill>
                  <a:schemeClr val="bg2">
                    <a:lumMod val="90000"/>
                  </a:schemeClr>
                </a:solidFill>
                <a:latin typeface="Helvetica Neue"/>
              </a:rPr>
              <a:t>9</a:t>
            </a:r>
            <a:r>
              <a:rPr lang="zh-CN" altLang="en-US" sz="1400" dirty="0">
                <a:solidFill>
                  <a:schemeClr val="bg2">
                    <a:lumMod val="90000"/>
                  </a:schemeClr>
                </a:solidFill>
                <a:latin typeface="Helvetica Neue"/>
              </a:rPr>
              <a:t>本满御 </a:t>
            </a:r>
            <a:r>
              <a:rPr lang="en-US" altLang="zh-CN" sz="1400" dirty="0">
                <a:solidFill>
                  <a:schemeClr val="bg2">
                    <a:lumMod val="90000"/>
                  </a:schemeClr>
                </a:solidFill>
                <a:latin typeface="Helvetica Neue"/>
              </a:rPr>
              <a:t>17</a:t>
            </a:r>
            <a:r>
              <a:rPr lang="zh-CN" altLang="en-US" sz="1400" dirty="0">
                <a:solidFill>
                  <a:schemeClr val="bg2">
                    <a:lumMod val="90000"/>
                  </a:schemeClr>
                </a:solidFill>
                <a:latin typeface="Helvetica Neue"/>
              </a:rPr>
              <a:t>军营 </a:t>
            </a:r>
            <a:r>
              <a:rPr lang="en-US" altLang="zh-CN" sz="1400" dirty="0">
                <a:solidFill>
                  <a:schemeClr val="bg2">
                    <a:lumMod val="90000"/>
                  </a:schemeClr>
                </a:solidFill>
                <a:latin typeface="Helvetica Neue"/>
              </a:rPr>
              <a:t>4</a:t>
            </a:r>
            <a:r>
              <a:rPr lang="zh-CN" altLang="en-US" sz="1400" dirty="0">
                <a:solidFill>
                  <a:schemeClr val="bg2">
                    <a:lumMod val="90000"/>
                  </a:schemeClr>
                </a:solidFill>
                <a:latin typeface="Helvetica Neue"/>
              </a:rPr>
              <a:t>资源</a:t>
            </a:r>
            <a:r>
              <a:rPr lang="en-US" altLang="zh-CN" sz="1400" dirty="0">
                <a:solidFill>
                  <a:schemeClr val="bg2">
                    <a:lumMod val="90000"/>
                  </a:schemeClr>
                </a:solidFill>
                <a:latin typeface="Helvetica Neue"/>
              </a:rPr>
              <a:t>20</a:t>
            </a:r>
            <a:r>
              <a:rPr lang="zh-CN" altLang="en-US" sz="1400" dirty="0">
                <a:solidFill>
                  <a:schemeClr val="bg2">
                    <a:lumMod val="90000"/>
                  </a:schemeClr>
                </a:solidFill>
                <a:latin typeface="Helvetica Neue"/>
              </a:rPr>
              <a:t>级可以再建一个</a:t>
            </a:r>
            <a:r>
              <a:rPr lang="en-US" altLang="zh-CN" sz="1400" dirty="0">
                <a:solidFill>
                  <a:schemeClr val="bg2">
                    <a:lumMod val="90000"/>
                  </a:schemeClr>
                </a:solidFill>
                <a:latin typeface="Helvetica Neue"/>
              </a:rPr>
              <a:t>3</a:t>
            </a:r>
            <a:r>
              <a:rPr lang="zh-CN" altLang="en-US" sz="1400" dirty="0">
                <a:solidFill>
                  <a:schemeClr val="bg2">
                    <a:lumMod val="90000"/>
                  </a:schemeClr>
                </a:solidFill>
                <a:latin typeface="Helvetica Neue"/>
              </a:rPr>
              <a:t>级工坊就是一共</a:t>
            </a:r>
            <a:r>
              <a:rPr lang="en-US" altLang="zh-CN" sz="1400" dirty="0">
                <a:solidFill>
                  <a:schemeClr val="bg2">
                    <a:lumMod val="90000"/>
                  </a:schemeClr>
                </a:solidFill>
                <a:latin typeface="Helvetica Neue"/>
              </a:rPr>
              <a:t>4</a:t>
            </a:r>
            <a:r>
              <a:rPr lang="zh-CN" altLang="en-US" sz="1400" dirty="0">
                <a:solidFill>
                  <a:schemeClr val="bg2">
                    <a:lumMod val="90000"/>
                  </a:schemeClr>
                </a:solidFill>
                <a:latin typeface="Helvetica Neue"/>
              </a:rPr>
              <a:t>个</a:t>
            </a:r>
            <a:r>
              <a:rPr lang="en-US" altLang="zh-CN" sz="1400" dirty="0">
                <a:solidFill>
                  <a:schemeClr val="bg2">
                    <a:lumMod val="90000"/>
                  </a:schemeClr>
                </a:solidFill>
                <a:latin typeface="Helvetica Neue"/>
              </a:rPr>
              <a:t>3</a:t>
            </a:r>
            <a:r>
              <a:rPr lang="zh-CN" altLang="en-US" sz="1400" dirty="0">
                <a:solidFill>
                  <a:schemeClr val="bg2">
                    <a:lumMod val="90000"/>
                  </a:schemeClr>
                </a:solidFill>
                <a:latin typeface="Helvetica Neue"/>
              </a:rPr>
              <a:t>级工坊，造币厂</a:t>
            </a:r>
            <a:r>
              <a:rPr lang="en-US" altLang="zh-CN" sz="1400" dirty="0">
                <a:solidFill>
                  <a:schemeClr val="bg2">
                    <a:lumMod val="90000"/>
                  </a:schemeClr>
                </a:solidFill>
                <a:latin typeface="Helvetica Neue"/>
              </a:rPr>
              <a:t>3</a:t>
            </a:r>
            <a:r>
              <a:rPr lang="zh-CN" altLang="en-US" sz="1400" dirty="0">
                <a:solidFill>
                  <a:schemeClr val="bg2">
                    <a:lumMod val="90000"/>
                  </a:schemeClr>
                </a:solidFill>
                <a:latin typeface="Helvetica Neue"/>
              </a:rPr>
              <a:t>个</a:t>
            </a:r>
            <a:r>
              <a:rPr lang="en-US" altLang="zh-CN" sz="1400" dirty="0">
                <a:solidFill>
                  <a:schemeClr val="bg2">
                    <a:lumMod val="90000"/>
                  </a:schemeClr>
                </a:solidFill>
                <a:latin typeface="Helvetica Neue"/>
              </a:rPr>
              <a:t>3</a:t>
            </a:r>
            <a:r>
              <a:rPr lang="zh-CN" altLang="en-US" sz="1400" dirty="0">
                <a:solidFill>
                  <a:schemeClr val="bg2">
                    <a:lumMod val="90000"/>
                  </a:schemeClr>
                </a:solidFill>
                <a:latin typeface="Helvetica Neue"/>
              </a:rPr>
              <a:t>级，突破</a:t>
            </a:r>
            <a:r>
              <a:rPr lang="en-US" altLang="zh-CN" sz="1400" dirty="0">
                <a:solidFill>
                  <a:schemeClr val="bg2">
                    <a:lumMod val="90000"/>
                  </a:schemeClr>
                </a:solidFill>
                <a:latin typeface="Helvetica Neue"/>
              </a:rPr>
              <a:t>25000</a:t>
            </a:r>
            <a:r>
              <a:rPr lang="zh-CN" altLang="en-US" sz="1400" dirty="0">
                <a:solidFill>
                  <a:schemeClr val="bg2">
                    <a:lumMod val="90000"/>
                  </a:schemeClr>
                </a:solidFill>
                <a:latin typeface="Helvetica Neue"/>
              </a:rPr>
              <a:t>势力再建分城！</a:t>
            </a:r>
          </a:p>
        </p:txBody>
      </p:sp>
      <p:sp>
        <p:nvSpPr>
          <p:cNvPr id="4" name="标题 1">
            <a:extLst>
              <a:ext uri="{FF2B5EF4-FFF2-40B4-BE49-F238E27FC236}">
                <a16:creationId xmlns:a16="http://schemas.microsoft.com/office/drawing/2014/main" id="{F52A99E6-B5C4-4E13-B767-76A73F5520ED}"/>
              </a:ext>
            </a:extLst>
          </p:cNvPr>
          <p:cNvSpPr txBox="1">
            <a:spLocks/>
          </p:cNvSpPr>
          <p:nvPr/>
        </p:nvSpPr>
        <p:spPr>
          <a:xfrm>
            <a:off x="4824152" y="517525"/>
            <a:ext cx="66820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碰瓷队攻略</a:t>
            </a:r>
            <a:r>
              <a:rPr lang="zh-CN" altLang="en-US" sz="2800" dirty="0">
                <a:solidFill>
                  <a:srgbClr val="FFC000"/>
                </a:solidFill>
                <a:latin typeface="字魂71号-御守锦书" panose="00000500000000000000" pitchFamily="2" charset="-122"/>
                <a:ea typeface="字魂71号-御守锦书" panose="00000500000000000000" pitchFamily="2" charset="-122"/>
              </a:rPr>
              <a:t>极致开荒</a:t>
            </a:r>
            <a:endParaRPr lang="zh-CN" altLang="en-US" sz="7200" dirty="0">
              <a:solidFill>
                <a:srgbClr val="FFC000"/>
              </a:solidFill>
              <a:latin typeface="字魂71号-御守锦书" panose="00000500000000000000" pitchFamily="2" charset="-122"/>
              <a:ea typeface="字魂71号-御守锦书" panose="00000500000000000000" pitchFamily="2" charset="-122"/>
            </a:endParaRPr>
          </a:p>
        </p:txBody>
      </p:sp>
    </p:spTree>
    <p:extLst>
      <p:ext uri="{BB962C8B-B14F-4D97-AF65-F5344CB8AC3E}">
        <p14:creationId xmlns:p14="http://schemas.microsoft.com/office/powerpoint/2010/main" val="834539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88A7A811-3806-4420-B8B3-A7EC13F216FD}"/>
              </a:ext>
            </a:extLst>
          </p:cNvPr>
          <p:cNvSpPr>
            <a:spLocks noGrp="1"/>
          </p:cNvSpPr>
          <p:nvPr>
            <p:ph type="title"/>
          </p:nvPr>
        </p:nvSpPr>
        <p:spPr>
          <a:xfrm>
            <a:off x="4671752" y="365125"/>
            <a:ext cx="6682047" cy="1325563"/>
          </a:xfrm>
        </p:spPr>
        <p:txBody>
          <a:bodyPr>
            <a:normAutofit/>
          </a:bodyPr>
          <a:lstStyle/>
          <a:p>
            <a:pPr algn="r"/>
            <a:r>
              <a:rPr lang="en-US" altLang="zh-CN" sz="7200" dirty="0">
                <a:solidFill>
                  <a:srgbClr val="FFC000"/>
                </a:solidFill>
                <a:latin typeface="字魂71号-御守锦书" panose="00000500000000000000" pitchFamily="2" charset="-122"/>
                <a:ea typeface="字魂71号-御守锦书" panose="00000500000000000000" pitchFamily="2" charset="-122"/>
              </a:rPr>
              <a:t>S4</a:t>
            </a:r>
            <a:r>
              <a:rPr lang="zh-CN" altLang="en-US" sz="7200" dirty="0">
                <a:solidFill>
                  <a:srgbClr val="FFC000"/>
                </a:solidFill>
                <a:latin typeface="字魂71号-御守锦书" panose="00000500000000000000" pitchFamily="2" charset="-122"/>
                <a:ea typeface="字魂71号-御守锦书" panose="00000500000000000000" pitchFamily="2" charset="-122"/>
              </a:rPr>
              <a:t>阵容搭配</a:t>
            </a:r>
          </a:p>
        </p:txBody>
      </p:sp>
      <p:pic>
        <p:nvPicPr>
          <p:cNvPr id="3" name="图片 2">
            <a:extLst>
              <a:ext uri="{FF2B5EF4-FFF2-40B4-BE49-F238E27FC236}">
                <a16:creationId xmlns:a16="http://schemas.microsoft.com/office/drawing/2014/main" id="{8087AE7A-AB1A-4B40-8FDB-B73113FB3C51}"/>
              </a:ext>
            </a:extLst>
          </p:cNvPr>
          <p:cNvPicPr>
            <a:picLocks noChangeAspect="1"/>
          </p:cNvPicPr>
          <p:nvPr/>
        </p:nvPicPr>
        <p:blipFill>
          <a:blip r:embed="rId2"/>
          <a:stretch>
            <a:fillRect/>
          </a:stretch>
        </p:blipFill>
        <p:spPr>
          <a:xfrm>
            <a:off x="1801475" y="2061673"/>
            <a:ext cx="8589049" cy="4095846"/>
          </a:xfrm>
          <a:prstGeom prst="rect">
            <a:avLst/>
          </a:prstGeom>
        </p:spPr>
      </p:pic>
    </p:spTree>
    <p:extLst>
      <p:ext uri="{BB962C8B-B14F-4D97-AF65-F5344CB8AC3E}">
        <p14:creationId xmlns:p14="http://schemas.microsoft.com/office/powerpoint/2010/main" val="3127194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88A7A811-3806-4420-B8B3-A7EC13F216FD}"/>
              </a:ext>
            </a:extLst>
          </p:cNvPr>
          <p:cNvSpPr>
            <a:spLocks noGrp="1"/>
          </p:cNvSpPr>
          <p:nvPr>
            <p:ph type="title"/>
          </p:nvPr>
        </p:nvSpPr>
        <p:spPr>
          <a:xfrm>
            <a:off x="4671752" y="365125"/>
            <a:ext cx="6682047" cy="1325563"/>
          </a:xfrm>
        </p:spPr>
        <p:txBody>
          <a:bodyPr>
            <a:normAutofit/>
          </a:bodyPr>
          <a:lstStyle/>
          <a:p>
            <a:pPr algn="r"/>
            <a:r>
              <a:rPr lang="en-US" altLang="zh-CN" sz="7200" dirty="0">
                <a:solidFill>
                  <a:srgbClr val="FFC000"/>
                </a:solidFill>
                <a:latin typeface="字魂71号-御守锦书" panose="00000500000000000000" pitchFamily="2" charset="-122"/>
                <a:ea typeface="字魂71号-御守锦书" panose="00000500000000000000" pitchFamily="2" charset="-122"/>
              </a:rPr>
              <a:t>S4</a:t>
            </a:r>
            <a:r>
              <a:rPr lang="zh-CN" altLang="en-US" sz="7200" dirty="0">
                <a:solidFill>
                  <a:srgbClr val="FFC000"/>
                </a:solidFill>
                <a:latin typeface="字魂71号-御守锦书" panose="00000500000000000000" pitchFamily="2" charset="-122"/>
                <a:ea typeface="字魂71号-御守锦书" panose="00000500000000000000" pitchFamily="2" charset="-122"/>
              </a:rPr>
              <a:t>阵容搭配</a:t>
            </a:r>
          </a:p>
        </p:txBody>
      </p:sp>
      <p:pic>
        <p:nvPicPr>
          <p:cNvPr id="7" name="图片 6">
            <a:extLst>
              <a:ext uri="{FF2B5EF4-FFF2-40B4-BE49-F238E27FC236}">
                <a16:creationId xmlns:a16="http://schemas.microsoft.com/office/drawing/2014/main" id="{9F8510D4-0137-42FB-86BB-6D4DE831E1A5}"/>
              </a:ext>
            </a:extLst>
          </p:cNvPr>
          <p:cNvPicPr>
            <a:picLocks noChangeAspect="1"/>
          </p:cNvPicPr>
          <p:nvPr/>
        </p:nvPicPr>
        <p:blipFill>
          <a:blip r:embed="rId2"/>
          <a:stretch>
            <a:fillRect/>
          </a:stretch>
        </p:blipFill>
        <p:spPr>
          <a:xfrm>
            <a:off x="2340528" y="2001867"/>
            <a:ext cx="7296280" cy="4095612"/>
          </a:xfrm>
          <a:prstGeom prst="rect">
            <a:avLst/>
          </a:prstGeom>
        </p:spPr>
      </p:pic>
    </p:spTree>
    <p:extLst>
      <p:ext uri="{BB962C8B-B14F-4D97-AF65-F5344CB8AC3E}">
        <p14:creationId xmlns:p14="http://schemas.microsoft.com/office/powerpoint/2010/main" val="1443996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D70B5A9-A6F8-4377-BDDE-790333DE57CA}"/>
              </a:ext>
            </a:extLst>
          </p:cNvPr>
          <p:cNvSpPr>
            <a:spLocks noGrp="1"/>
          </p:cNvSpPr>
          <p:nvPr>
            <p:ph idx="1"/>
          </p:nvPr>
        </p:nvSpPr>
        <p:spPr>
          <a:xfrm>
            <a:off x="838200" y="2063693"/>
            <a:ext cx="10229850" cy="4110604"/>
          </a:xfrm>
        </p:spPr>
        <p:txBody>
          <a:bodyPr>
            <a:normAutofit fontScale="92500" lnSpcReduction="20000"/>
          </a:bodyPr>
          <a:lstStyle/>
          <a:p>
            <a:pPr marL="0" indent="0">
              <a:lnSpc>
                <a:spcPct val="120000"/>
              </a:lnSpc>
              <a:spcBef>
                <a:spcPts val="600"/>
              </a:spcBef>
              <a:buNone/>
            </a:pPr>
            <a:r>
              <a:rPr lang="zh-CN" altLang="en-US" sz="1800" kern="100" dirty="0">
                <a:solidFill>
                  <a:schemeClr val="accent2">
                    <a:lumMod val="75000"/>
                  </a:schemeClr>
                </a:solidFill>
                <a:latin typeface="等线" panose="02010600030101010101" pitchFamily="2" charset="-122"/>
                <a:ea typeface="等线" panose="02010600030101010101" pitchFamily="2" charset="-122"/>
                <a:cs typeface="Times New Roman" panose="02020603050405020304" pitchFamily="18" charset="0"/>
              </a:rPr>
              <a:t>官员分为两种：</a:t>
            </a:r>
            <a:endParaRPr lang="en-US" altLang="zh-CN" sz="1800" kern="100" dirty="0">
              <a:solidFill>
                <a:schemeClr val="accent2">
                  <a:lumMod val="75000"/>
                </a:schemeClr>
              </a:solidFill>
              <a:latin typeface="等线" panose="02010600030101010101" pitchFamily="2" charset="-122"/>
              <a:ea typeface="等线" panose="02010600030101010101" pitchFamily="2" charset="-122"/>
              <a:cs typeface="Times New Roman" panose="02020603050405020304" pitchFamily="18" charset="0"/>
            </a:endParaRPr>
          </a:p>
          <a:p>
            <a:pPr>
              <a:lnSpc>
                <a:spcPct val="120000"/>
              </a:lnSpc>
              <a:spcBef>
                <a:spcPts val="600"/>
              </a:spcBef>
              <a:buFont typeface="Wingdings" panose="05000000000000000000" pitchFamily="2" charset="2"/>
              <a:buChar char="Ø"/>
            </a:pPr>
            <a:r>
              <a:rPr lang="zh-CN" altLang="en-US" sz="1800"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内政官员：</a:t>
            </a:r>
            <a:endParaRPr lang="en-US" altLang="zh-CN" sz="1800" kern="100" dirty="0">
              <a:solidFill>
                <a:srgbClr val="FFC000"/>
              </a:solidFill>
              <a:latin typeface="等线" panose="02010600030101010101" pitchFamily="2" charset="-122"/>
              <a:ea typeface="等线" panose="02010600030101010101" pitchFamily="2" charset="-122"/>
              <a:cs typeface="Times New Roman" panose="02020603050405020304" pitchFamily="18" charset="0"/>
            </a:endParaRPr>
          </a:p>
          <a:p>
            <a:pPr marL="0" indent="0">
              <a:lnSpc>
                <a:spcPct val="120000"/>
              </a:lnSpc>
              <a:spcBef>
                <a:spcPts val="600"/>
              </a:spcBef>
              <a:buNone/>
            </a:pPr>
            <a:r>
              <a:rPr lang="en-US" altLang="zh-CN" sz="1800"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	</a:t>
            </a:r>
            <a:r>
              <a:rPr lang="zh-CN" altLang="en-US" sz="18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rPr>
              <a:t>丞相（副盟主）、大鸿胪（外交）、大司农（土管）、中书令、尚书令、太常、侍中、太仆</a:t>
            </a:r>
            <a:endParaRPr lang="en-US" altLang="zh-CN" sz="18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endParaRPr>
          </a:p>
          <a:p>
            <a:pPr marL="0" indent="0">
              <a:lnSpc>
                <a:spcPct val="120000"/>
              </a:lnSpc>
              <a:spcBef>
                <a:spcPts val="600"/>
              </a:spcBef>
              <a:buNone/>
            </a:pPr>
            <a:r>
              <a:rPr lang="en-US" altLang="zh-CN" sz="1800"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	</a:t>
            </a:r>
            <a:r>
              <a:rPr lang="zh-CN" altLang="en-US" sz="1800"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直属丞相，协助丞相、土管做好土地管理，小组划分。人员战功考核上报及内部纠纷解决。</a:t>
            </a:r>
            <a:endParaRPr lang="en-US" altLang="zh-CN" sz="1800" kern="100" dirty="0">
              <a:solidFill>
                <a:srgbClr val="FFC000"/>
              </a:solidFill>
              <a:latin typeface="等线" panose="02010600030101010101" pitchFamily="2" charset="-122"/>
              <a:ea typeface="等线" panose="02010600030101010101" pitchFamily="2" charset="-122"/>
              <a:cs typeface="Times New Roman" panose="02020603050405020304" pitchFamily="18" charset="0"/>
            </a:endParaRPr>
          </a:p>
          <a:p>
            <a:pPr>
              <a:lnSpc>
                <a:spcPct val="120000"/>
              </a:lnSpc>
              <a:spcBef>
                <a:spcPts val="600"/>
              </a:spcBef>
              <a:buFont typeface="Wingdings" panose="05000000000000000000" pitchFamily="2" charset="2"/>
              <a:buChar char="Ø"/>
            </a:pPr>
            <a:r>
              <a:rPr lang="zh-CN" altLang="en-US" sz="1800"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军事官员：</a:t>
            </a:r>
            <a:endParaRPr lang="en-US" altLang="zh-CN" sz="1800" kern="100" dirty="0">
              <a:solidFill>
                <a:srgbClr val="FFC000"/>
              </a:solidFill>
              <a:latin typeface="等线" panose="02010600030101010101" pitchFamily="2" charset="-122"/>
              <a:ea typeface="等线" panose="02010600030101010101" pitchFamily="2" charset="-122"/>
              <a:cs typeface="Times New Roman" panose="02020603050405020304" pitchFamily="18" charset="0"/>
            </a:endParaRPr>
          </a:p>
          <a:p>
            <a:pPr marL="0" indent="0">
              <a:lnSpc>
                <a:spcPct val="120000"/>
              </a:lnSpc>
              <a:spcBef>
                <a:spcPts val="600"/>
              </a:spcBef>
              <a:buNone/>
            </a:pPr>
            <a:r>
              <a:rPr lang="en-US" altLang="zh-CN" sz="1800"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	</a:t>
            </a:r>
            <a:r>
              <a:rPr lang="zh-CN" altLang="en-US" sz="18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rPr>
              <a:t>大将军（指挥官）、太尉、骠骑将军、征东将军、征南将军、征西将军、征北将军、卫将军</a:t>
            </a:r>
            <a:endParaRPr lang="en-US" altLang="zh-CN" sz="18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endParaRPr>
          </a:p>
          <a:p>
            <a:pPr marL="0" indent="0">
              <a:lnSpc>
                <a:spcPct val="120000"/>
              </a:lnSpc>
              <a:spcBef>
                <a:spcPts val="600"/>
              </a:spcBef>
              <a:buNone/>
            </a:pPr>
            <a:r>
              <a:rPr lang="en-US" altLang="zh-CN" sz="1800"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	</a:t>
            </a:r>
            <a:r>
              <a:rPr lang="zh-CN" altLang="en-US" sz="1800"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受大将军直接领导，负责各自军团内攻城，大将军交予的战区局部任务</a:t>
            </a:r>
            <a:r>
              <a:rPr lang="en-US" altLang="zh-CN" sz="1800"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p>
          <a:p>
            <a:pPr marL="0" indent="0">
              <a:lnSpc>
                <a:spcPct val="120000"/>
              </a:lnSpc>
              <a:spcBef>
                <a:spcPts val="600"/>
              </a:spcBef>
              <a:buNone/>
            </a:pPr>
            <a:r>
              <a:rPr lang="zh-CN" altLang="en-US" sz="1800" kern="100" dirty="0">
                <a:solidFill>
                  <a:schemeClr val="accent2">
                    <a:lumMod val="75000"/>
                  </a:schemeClr>
                </a:solidFill>
                <a:latin typeface="等线" panose="02010600030101010101" pitchFamily="2" charset="-122"/>
                <a:ea typeface="等线" panose="02010600030101010101" pitchFamily="2" charset="-122"/>
                <a:cs typeface="Times New Roman" panose="02020603050405020304" pitchFamily="18" charset="0"/>
              </a:rPr>
              <a:t>成员：</a:t>
            </a:r>
            <a:endParaRPr lang="en-US" altLang="zh-CN" sz="1800" kern="100" dirty="0">
              <a:solidFill>
                <a:schemeClr val="accent2">
                  <a:lumMod val="75000"/>
                </a:schemeClr>
              </a:solidFill>
              <a:latin typeface="等线" panose="02010600030101010101" pitchFamily="2" charset="-122"/>
              <a:ea typeface="等线" panose="02010600030101010101" pitchFamily="2" charset="-122"/>
              <a:cs typeface="Times New Roman" panose="02020603050405020304" pitchFamily="18" charset="0"/>
            </a:endParaRPr>
          </a:p>
          <a:p>
            <a:pPr marL="0" indent="0">
              <a:lnSpc>
                <a:spcPct val="120000"/>
              </a:lnSpc>
              <a:spcBef>
                <a:spcPts val="600"/>
              </a:spcBef>
              <a:buNone/>
            </a:pPr>
            <a:r>
              <a:rPr lang="en-US" altLang="zh-CN" sz="1800"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	</a:t>
            </a:r>
            <a:r>
              <a:rPr lang="zh-CN" altLang="en-US" sz="18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rPr>
              <a:t>团结一致，互帮互助。和谐共处！服从命令听指挥，熟知本盟法令并严守，努力发展自身势力，优化自己主力战法，提升主分城内政等级！开心愉快游戏！</a:t>
            </a:r>
            <a:endParaRPr lang="en-US" altLang="zh-CN" sz="18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endParaRPr>
          </a:p>
          <a:p>
            <a:pPr marL="0" indent="0">
              <a:lnSpc>
                <a:spcPct val="120000"/>
              </a:lnSpc>
              <a:spcBef>
                <a:spcPts val="600"/>
              </a:spcBef>
              <a:buNone/>
            </a:pPr>
            <a:r>
              <a:rPr lang="zh-CN" altLang="en-US" sz="1800"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严守责任法，军政分离，不得出现越权行为，法令除基本法，土地法，责任法，战功法，每日军略，任何人不得使用法令，尽量同盟信件小组信件通知</a:t>
            </a:r>
            <a:r>
              <a:rPr lang="en-US" altLang="zh-CN" sz="1800"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p>
        </p:txBody>
      </p:sp>
      <p:sp>
        <p:nvSpPr>
          <p:cNvPr id="7" name="标题 1">
            <a:extLst>
              <a:ext uri="{FF2B5EF4-FFF2-40B4-BE49-F238E27FC236}">
                <a16:creationId xmlns:a16="http://schemas.microsoft.com/office/drawing/2014/main" id="{8DC3605F-4EFC-4970-8D67-17D160D84A1B}"/>
              </a:ext>
            </a:extLst>
          </p:cNvPr>
          <p:cNvSpPr txBox="1">
            <a:spLocks/>
          </p:cNvSpPr>
          <p:nvPr/>
        </p:nvSpPr>
        <p:spPr>
          <a:xfrm>
            <a:off x="2419350" y="365125"/>
            <a:ext cx="89344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责任法</a:t>
            </a:r>
          </a:p>
        </p:txBody>
      </p:sp>
    </p:spTree>
    <p:extLst>
      <p:ext uri="{BB962C8B-B14F-4D97-AF65-F5344CB8AC3E}">
        <p14:creationId xmlns:p14="http://schemas.microsoft.com/office/powerpoint/2010/main" val="15757978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88A7A811-3806-4420-B8B3-A7EC13F216FD}"/>
              </a:ext>
            </a:extLst>
          </p:cNvPr>
          <p:cNvSpPr>
            <a:spLocks noGrp="1"/>
          </p:cNvSpPr>
          <p:nvPr>
            <p:ph type="title"/>
          </p:nvPr>
        </p:nvSpPr>
        <p:spPr>
          <a:xfrm>
            <a:off x="4671752" y="365125"/>
            <a:ext cx="6682047" cy="1325563"/>
          </a:xfrm>
        </p:spPr>
        <p:txBody>
          <a:bodyPr>
            <a:normAutofit/>
          </a:bodyPr>
          <a:lstStyle/>
          <a:p>
            <a:pPr algn="r"/>
            <a:r>
              <a:rPr lang="en-US" altLang="zh-CN" sz="7200" dirty="0">
                <a:solidFill>
                  <a:srgbClr val="FFC000"/>
                </a:solidFill>
                <a:latin typeface="字魂71号-御守锦书" panose="00000500000000000000" pitchFamily="2" charset="-122"/>
                <a:ea typeface="字魂71号-御守锦书" panose="00000500000000000000" pitchFamily="2" charset="-122"/>
              </a:rPr>
              <a:t>S4</a:t>
            </a:r>
            <a:r>
              <a:rPr lang="zh-CN" altLang="en-US" sz="7200" dirty="0">
                <a:solidFill>
                  <a:srgbClr val="FFC000"/>
                </a:solidFill>
                <a:latin typeface="字魂71号-御守锦书" panose="00000500000000000000" pitchFamily="2" charset="-122"/>
                <a:ea typeface="字魂71号-御守锦书" panose="00000500000000000000" pitchFamily="2" charset="-122"/>
              </a:rPr>
              <a:t>阵容搭配</a:t>
            </a:r>
          </a:p>
        </p:txBody>
      </p:sp>
      <p:pic>
        <p:nvPicPr>
          <p:cNvPr id="3" name="图片 2">
            <a:extLst>
              <a:ext uri="{FF2B5EF4-FFF2-40B4-BE49-F238E27FC236}">
                <a16:creationId xmlns:a16="http://schemas.microsoft.com/office/drawing/2014/main" id="{54199331-DEFB-47A3-94CE-8F4DE65BAC03}"/>
              </a:ext>
            </a:extLst>
          </p:cNvPr>
          <p:cNvPicPr>
            <a:picLocks noChangeAspect="1"/>
          </p:cNvPicPr>
          <p:nvPr/>
        </p:nvPicPr>
        <p:blipFill>
          <a:blip r:embed="rId2"/>
          <a:stretch>
            <a:fillRect/>
          </a:stretch>
        </p:blipFill>
        <p:spPr>
          <a:xfrm>
            <a:off x="2533125" y="2061193"/>
            <a:ext cx="7125749" cy="4071857"/>
          </a:xfrm>
          <a:prstGeom prst="rect">
            <a:avLst/>
          </a:prstGeom>
        </p:spPr>
      </p:pic>
    </p:spTree>
    <p:extLst>
      <p:ext uri="{BB962C8B-B14F-4D97-AF65-F5344CB8AC3E}">
        <p14:creationId xmlns:p14="http://schemas.microsoft.com/office/powerpoint/2010/main" val="11058123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88A7A811-3806-4420-B8B3-A7EC13F216FD}"/>
              </a:ext>
            </a:extLst>
          </p:cNvPr>
          <p:cNvSpPr>
            <a:spLocks noGrp="1"/>
          </p:cNvSpPr>
          <p:nvPr>
            <p:ph type="title"/>
          </p:nvPr>
        </p:nvSpPr>
        <p:spPr>
          <a:xfrm>
            <a:off x="4671752" y="365125"/>
            <a:ext cx="6682047" cy="1325563"/>
          </a:xfrm>
        </p:spPr>
        <p:txBody>
          <a:bodyPr>
            <a:normAutofit/>
          </a:bodyPr>
          <a:lstStyle/>
          <a:p>
            <a:pPr algn="r"/>
            <a:r>
              <a:rPr lang="en-US" altLang="zh-CN" sz="7200" dirty="0">
                <a:solidFill>
                  <a:srgbClr val="FFC000"/>
                </a:solidFill>
                <a:latin typeface="字魂71号-御守锦书" panose="00000500000000000000" pitchFamily="2" charset="-122"/>
                <a:ea typeface="字魂71号-御守锦书" panose="00000500000000000000" pitchFamily="2" charset="-122"/>
              </a:rPr>
              <a:t>S4</a:t>
            </a:r>
            <a:r>
              <a:rPr lang="zh-CN" altLang="en-US" sz="7200" dirty="0">
                <a:solidFill>
                  <a:srgbClr val="FFC000"/>
                </a:solidFill>
                <a:latin typeface="字魂71号-御守锦书" panose="00000500000000000000" pitchFamily="2" charset="-122"/>
                <a:ea typeface="字魂71号-御守锦书" panose="00000500000000000000" pitchFamily="2" charset="-122"/>
              </a:rPr>
              <a:t>阵容搭配</a:t>
            </a:r>
          </a:p>
        </p:txBody>
      </p:sp>
      <p:pic>
        <p:nvPicPr>
          <p:cNvPr id="4" name="图片 3">
            <a:extLst>
              <a:ext uri="{FF2B5EF4-FFF2-40B4-BE49-F238E27FC236}">
                <a16:creationId xmlns:a16="http://schemas.microsoft.com/office/drawing/2014/main" id="{3430C5A3-0C3F-4B30-9052-6EEC9CDC7CFE}"/>
              </a:ext>
            </a:extLst>
          </p:cNvPr>
          <p:cNvPicPr>
            <a:picLocks noChangeAspect="1"/>
          </p:cNvPicPr>
          <p:nvPr/>
        </p:nvPicPr>
        <p:blipFill>
          <a:blip r:embed="rId2"/>
          <a:stretch>
            <a:fillRect/>
          </a:stretch>
        </p:blipFill>
        <p:spPr>
          <a:xfrm>
            <a:off x="2461820" y="2046034"/>
            <a:ext cx="7268360" cy="4167280"/>
          </a:xfrm>
          <a:prstGeom prst="rect">
            <a:avLst/>
          </a:prstGeom>
        </p:spPr>
      </p:pic>
    </p:spTree>
    <p:extLst>
      <p:ext uri="{BB962C8B-B14F-4D97-AF65-F5344CB8AC3E}">
        <p14:creationId xmlns:p14="http://schemas.microsoft.com/office/powerpoint/2010/main" val="1665243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88A7A811-3806-4420-B8B3-A7EC13F216FD}"/>
              </a:ext>
            </a:extLst>
          </p:cNvPr>
          <p:cNvSpPr>
            <a:spLocks noGrp="1"/>
          </p:cNvSpPr>
          <p:nvPr>
            <p:ph type="title"/>
          </p:nvPr>
        </p:nvSpPr>
        <p:spPr>
          <a:xfrm>
            <a:off x="4671752" y="365125"/>
            <a:ext cx="6682047" cy="1325563"/>
          </a:xfrm>
        </p:spPr>
        <p:txBody>
          <a:bodyPr>
            <a:normAutofit/>
          </a:bodyPr>
          <a:lstStyle/>
          <a:p>
            <a:pPr algn="r"/>
            <a:r>
              <a:rPr lang="en-US" altLang="zh-CN" sz="7200" dirty="0">
                <a:solidFill>
                  <a:srgbClr val="FFC000"/>
                </a:solidFill>
                <a:latin typeface="字魂71号-御守锦书" panose="00000500000000000000" pitchFamily="2" charset="-122"/>
                <a:ea typeface="字魂71号-御守锦书" panose="00000500000000000000" pitchFamily="2" charset="-122"/>
              </a:rPr>
              <a:t>S4</a:t>
            </a:r>
            <a:r>
              <a:rPr lang="zh-CN" altLang="en-US" sz="7200" dirty="0">
                <a:solidFill>
                  <a:srgbClr val="FFC000"/>
                </a:solidFill>
                <a:latin typeface="字魂71号-御守锦书" panose="00000500000000000000" pitchFamily="2" charset="-122"/>
                <a:ea typeface="字魂71号-御守锦书" panose="00000500000000000000" pitchFamily="2" charset="-122"/>
              </a:rPr>
              <a:t>阵容搭配</a:t>
            </a:r>
          </a:p>
        </p:txBody>
      </p:sp>
      <p:pic>
        <p:nvPicPr>
          <p:cNvPr id="9" name="图片 8">
            <a:extLst>
              <a:ext uri="{FF2B5EF4-FFF2-40B4-BE49-F238E27FC236}">
                <a16:creationId xmlns:a16="http://schemas.microsoft.com/office/drawing/2014/main" id="{B3B8B024-5668-4AAE-A5CF-69A2DCB120BA}"/>
              </a:ext>
            </a:extLst>
          </p:cNvPr>
          <p:cNvPicPr>
            <a:picLocks noChangeAspect="1"/>
          </p:cNvPicPr>
          <p:nvPr/>
        </p:nvPicPr>
        <p:blipFill>
          <a:blip r:embed="rId2"/>
          <a:stretch>
            <a:fillRect/>
          </a:stretch>
        </p:blipFill>
        <p:spPr>
          <a:xfrm>
            <a:off x="2323750" y="2053839"/>
            <a:ext cx="6802904" cy="4024596"/>
          </a:xfrm>
          <a:prstGeom prst="rect">
            <a:avLst/>
          </a:prstGeom>
        </p:spPr>
      </p:pic>
    </p:spTree>
    <p:extLst>
      <p:ext uri="{BB962C8B-B14F-4D97-AF65-F5344CB8AC3E}">
        <p14:creationId xmlns:p14="http://schemas.microsoft.com/office/powerpoint/2010/main" val="3780691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88A7A811-3806-4420-B8B3-A7EC13F216FD}"/>
              </a:ext>
            </a:extLst>
          </p:cNvPr>
          <p:cNvSpPr>
            <a:spLocks noGrp="1"/>
          </p:cNvSpPr>
          <p:nvPr>
            <p:ph type="title"/>
          </p:nvPr>
        </p:nvSpPr>
        <p:spPr>
          <a:xfrm>
            <a:off x="4671752" y="365125"/>
            <a:ext cx="6682047" cy="1325563"/>
          </a:xfrm>
        </p:spPr>
        <p:txBody>
          <a:bodyPr>
            <a:normAutofit/>
          </a:bodyPr>
          <a:lstStyle/>
          <a:p>
            <a:pPr algn="r"/>
            <a:r>
              <a:rPr lang="en-US" altLang="zh-CN" sz="7200" dirty="0">
                <a:solidFill>
                  <a:srgbClr val="FFC000"/>
                </a:solidFill>
                <a:latin typeface="字魂71号-御守锦书" panose="00000500000000000000" pitchFamily="2" charset="-122"/>
                <a:ea typeface="字魂71号-御守锦书" panose="00000500000000000000" pitchFamily="2" charset="-122"/>
              </a:rPr>
              <a:t>S4</a:t>
            </a:r>
            <a:r>
              <a:rPr lang="zh-CN" altLang="en-US" sz="7200" dirty="0">
                <a:solidFill>
                  <a:srgbClr val="FFC000"/>
                </a:solidFill>
                <a:latin typeface="字魂71号-御守锦书" panose="00000500000000000000" pitchFamily="2" charset="-122"/>
                <a:ea typeface="字魂71号-御守锦书" panose="00000500000000000000" pitchFamily="2" charset="-122"/>
              </a:rPr>
              <a:t>阵容搭配</a:t>
            </a:r>
          </a:p>
        </p:txBody>
      </p:sp>
      <p:pic>
        <p:nvPicPr>
          <p:cNvPr id="3" name="图片 2">
            <a:extLst>
              <a:ext uri="{FF2B5EF4-FFF2-40B4-BE49-F238E27FC236}">
                <a16:creationId xmlns:a16="http://schemas.microsoft.com/office/drawing/2014/main" id="{AE57760B-BECC-4FAF-83D1-12A197728BAE}"/>
              </a:ext>
            </a:extLst>
          </p:cNvPr>
          <p:cNvPicPr>
            <a:picLocks noChangeAspect="1"/>
          </p:cNvPicPr>
          <p:nvPr/>
        </p:nvPicPr>
        <p:blipFill>
          <a:blip r:embed="rId2"/>
          <a:stretch>
            <a:fillRect/>
          </a:stretch>
        </p:blipFill>
        <p:spPr>
          <a:xfrm>
            <a:off x="2600457" y="2068738"/>
            <a:ext cx="6991086" cy="4052078"/>
          </a:xfrm>
          <a:prstGeom prst="rect">
            <a:avLst/>
          </a:prstGeom>
        </p:spPr>
      </p:pic>
    </p:spTree>
    <p:extLst>
      <p:ext uri="{BB962C8B-B14F-4D97-AF65-F5344CB8AC3E}">
        <p14:creationId xmlns:p14="http://schemas.microsoft.com/office/powerpoint/2010/main" val="21498671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88A7A811-3806-4420-B8B3-A7EC13F216FD}"/>
              </a:ext>
            </a:extLst>
          </p:cNvPr>
          <p:cNvSpPr>
            <a:spLocks noGrp="1"/>
          </p:cNvSpPr>
          <p:nvPr>
            <p:ph type="title"/>
          </p:nvPr>
        </p:nvSpPr>
        <p:spPr>
          <a:xfrm>
            <a:off x="4671752" y="365125"/>
            <a:ext cx="6682047" cy="1325563"/>
          </a:xfrm>
        </p:spPr>
        <p:txBody>
          <a:bodyPr>
            <a:normAutofit/>
          </a:bodyPr>
          <a:lstStyle/>
          <a:p>
            <a:pPr algn="r"/>
            <a:r>
              <a:rPr lang="en-US" altLang="zh-CN" sz="7200" dirty="0">
                <a:solidFill>
                  <a:srgbClr val="FFC000"/>
                </a:solidFill>
                <a:latin typeface="字魂71号-御守锦书" panose="00000500000000000000" pitchFamily="2" charset="-122"/>
                <a:ea typeface="字魂71号-御守锦书" panose="00000500000000000000" pitchFamily="2" charset="-122"/>
              </a:rPr>
              <a:t>S4</a:t>
            </a:r>
            <a:r>
              <a:rPr lang="zh-CN" altLang="en-US" sz="7200" dirty="0">
                <a:solidFill>
                  <a:srgbClr val="FFC000"/>
                </a:solidFill>
                <a:latin typeface="字魂71号-御守锦书" panose="00000500000000000000" pitchFamily="2" charset="-122"/>
                <a:ea typeface="字魂71号-御守锦书" panose="00000500000000000000" pitchFamily="2" charset="-122"/>
              </a:rPr>
              <a:t>阵容搭配</a:t>
            </a:r>
          </a:p>
        </p:txBody>
      </p:sp>
      <p:pic>
        <p:nvPicPr>
          <p:cNvPr id="4" name="图片 3">
            <a:extLst>
              <a:ext uri="{FF2B5EF4-FFF2-40B4-BE49-F238E27FC236}">
                <a16:creationId xmlns:a16="http://schemas.microsoft.com/office/drawing/2014/main" id="{73ADA92B-5B97-4CC6-9577-32DC01466ED3}"/>
              </a:ext>
            </a:extLst>
          </p:cNvPr>
          <p:cNvPicPr>
            <a:picLocks noChangeAspect="1"/>
          </p:cNvPicPr>
          <p:nvPr/>
        </p:nvPicPr>
        <p:blipFill>
          <a:blip r:embed="rId2"/>
          <a:stretch>
            <a:fillRect/>
          </a:stretch>
        </p:blipFill>
        <p:spPr>
          <a:xfrm>
            <a:off x="2424419" y="2061104"/>
            <a:ext cx="6925112" cy="3981939"/>
          </a:xfrm>
          <a:prstGeom prst="rect">
            <a:avLst/>
          </a:prstGeom>
        </p:spPr>
      </p:pic>
    </p:spTree>
    <p:extLst>
      <p:ext uri="{BB962C8B-B14F-4D97-AF65-F5344CB8AC3E}">
        <p14:creationId xmlns:p14="http://schemas.microsoft.com/office/powerpoint/2010/main" val="1635378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151775-B640-49D0-9E7E-91C6A5817E33}"/>
              </a:ext>
            </a:extLst>
          </p:cNvPr>
          <p:cNvSpPr>
            <a:spLocks noGrp="1"/>
          </p:cNvSpPr>
          <p:nvPr>
            <p:ph type="title"/>
          </p:nvPr>
        </p:nvSpPr>
        <p:spPr/>
        <p:txBody>
          <a:bodyPr/>
          <a:lstStyle/>
          <a:p>
            <a:endParaRPr lang="zh-CN" altLang="en-US"/>
          </a:p>
        </p:txBody>
      </p:sp>
      <p:sp>
        <p:nvSpPr>
          <p:cNvPr id="4" name="标题 1">
            <a:extLst>
              <a:ext uri="{FF2B5EF4-FFF2-40B4-BE49-F238E27FC236}">
                <a16:creationId xmlns:a16="http://schemas.microsoft.com/office/drawing/2014/main" id="{C3A44B36-8D55-47F2-BB40-8461FCD12640}"/>
              </a:ext>
            </a:extLst>
          </p:cNvPr>
          <p:cNvSpPr txBox="1">
            <a:spLocks/>
          </p:cNvSpPr>
          <p:nvPr/>
        </p:nvSpPr>
        <p:spPr>
          <a:xfrm>
            <a:off x="4824152" y="517525"/>
            <a:ext cx="66820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ltLang="zh-CN" sz="7200">
                <a:solidFill>
                  <a:srgbClr val="FFC000"/>
                </a:solidFill>
                <a:latin typeface="字魂71号-御守锦书" panose="00000500000000000000" pitchFamily="2" charset="-122"/>
                <a:ea typeface="字魂71号-御守锦书" panose="00000500000000000000" pitchFamily="2" charset="-122"/>
              </a:rPr>
              <a:t>S4</a:t>
            </a:r>
            <a:r>
              <a:rPr lang="zh-CN" altLang="en-US" sz="7200">
                <a:solidFill>
                  <a:srgbClr val="FFC000"/>
                </a:solidFill>
                <a:latin typeface="字魂71号-御守锦书" panose="00000500000000000000" pitchFamily="2" charset="-122"/>
                <a:ea typeface="字魂71号-御守锦书" panose="00000500000000000000" pitchFamily="2" charset="-122"/>
              </a:rPr>
              <a:t>阵容搭配</a:t>
            </a:r>
            <a:endParaRPr lang="zh-CN" altLang="en-US" sz="7200" dirty="0">
              <a:solidFill>
                <a:srgbClr val="FFC000"/>
              </a:solidFill>
              <a:latin typeface="字魂71号-御守锦书" panose="00000500000000000000" pitchFamily="2" charset="-122"/>
              <a:ea typeface="字魂71号-御守锦书" panose="00000500000000000000" pitchFamily="2" charset="-122"/>
            </a:endParaRPr>
          </a:p>
        </p:txBody>
      </p:sp>
      <p:pic>
        <p:nvPicPr>
          <p:cNvPr id="12" name="内容占位符 11">
            <a:extLst>
              <a:ext uri="{FF2B5EF4-FFF2-40B4-BE49-F238E27FC236}">
                <a16:creationId xmlns:a16="http://schemas.microsoft.com/office/drawing/2014/main" id="{6A6535F2-9CA4-4209-9D5B-62EDA239795A}"/>
              </a:ext>
            </a:extLst>
          </p:cNvPr>
          <p:cNvPicPr>
            <a:picLocks noGrp="1" noChangeAspect="1"/>
          </p:cNvPicPr>
          <p:nvPr>
            <p:ph idx="1"/>
          </p:nvPr>
        </p:nvPicPr>
        <p:blipFill>
          <a:blip r:embed="rId2"/>
          <a:stretch>
            <a:fillRect/>
          </a:stretch>
        </p:blipFill>
        <p:spPr>
          <a:xfrm>
            <a:off x="5368954" y="2124931"/>
            <a:ext cx="5983504" cy="3637032"/>
          </a:xfrm>
        </p:spPr>
      </p:pic>
      <p:pic>
        <p:nvPicPr>
          <p:cNvPr id="10" name="图片 9">
            <a:extLst>
              <a:ext uri="{FF2B5EF4-FFF2-40B4-BE49-F238E27FC236}">
                <a16:creationId xmlns:a16="http://schemas.microsoft.com/office/drawing/2014/main" id="{33EF1F9F-A265-42FB-BD40-DD65DE7BA480}"/>
              </a:ext>
            </a:extLst>
          </p:cNvPr>
          <p:cNvPicPr>
            <a:picLocks noChangeAspect="1"/>
          </p:cNvPicPr>
          <p:nvPr/>
        </p:nvPicPr>
        <p:blipFill>
          <a:blip r:embed="rId3"/>
          <a:stretch>
            <a:fillRect/>
          </a:stretch>
        </p:blipFill>
        <p:spPr>
          <a:xfrm>
            <a:off x="838199" y="2092649"/>
            <a:ext cx="4530755" cy="3701597"/>
          </a:xfrm>
          <a:prstGeom prst="rect">
            <a:avLst/>
          </a:prstGeom>
        </p:spPr>
      </p:pic>
    </p:spTree>
    <p:extLst>
      <p:ext uri="{BB962C8B-B14F-4D97-AF65-F5344CB8AC3E}">
        <p14:creationId xmlns:p14="http://schemas.microsoft.com/office/powerpoint/2010/main" val="1000629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8B8683B-C37A-4316-8CAA-19081E9C512A}"/>
              </a:ext>
            </a:extLst>
          </p:cNvPr>
          <p:cNvSpPr>
            <a:spLocks noGrp="1"/>
          </p:cNvSpPr>
          <p:nvPr>
            <p:ph idx="1"/>
          </p:nvPr>
        </p:nvSpPr>
        <p:spPr>
          <a:xfrm>
            <a:off x="838200" y="2110747"/>
            <a:ext cx="10515600" cy="3526655"/>
          </a:xfrm>
        </p:spPr>
        <p:txBody>
          <a:bodyPr>
            <a:normAutofit fontScale="92500" lnSpcReduction="10000"/>
          </a:bodyPr>
          <a:lstStyle/>
          <a:p>
            <a:pPr marL="0" indent="0" algn="ctr">
              <a:buNone/>
            </a:pPr>
            <a:r>
              <a:rPr lang="en-US" altLang="zh-CN" dirty="0">
                <a:solidFill>
                  <a:srgbClr val="FFC000"/>
                </a:solidFill>
                <a:latin typeface="字魂71号-御守锦书" panose="00000500000000000000" pitchFamily="2" charset="-122"/>
                <a:ea typeface="字魂71号-御守锦书" panose="00000500000000000000" pitchFamily="2" charset="-122"/>
              </a:rPr>
              <a:t>S3</a:t>
            </a:r>
            <a:r>
              <a:rPr lang="zh-CN" altLang="en-US" dirty="0">
                <a:solidFill>
                  <a:srgbClr val="FFC000"/>
                </a:solidFill>
                <a:latin typeface="字魂71号-御守锦书" panose="00000500000000000000" pitchFamily="2" charset="-122"/>
                <a:ea typeface="字魂71号-御守锦书" panose="00000500000000000000" pitchFamily="2" charset="-122"/>
              </a:rPr>
              <a:t>我们经历了许多，跌宕起伏</a:t>
            </a:r>
            <a:endParaRPr lang="en-US" altLang="zh-CN" dirty="0">
              <a:solidFill>
                <a:srgbClr val="FFC000"/>
              </a:solidFill>
              <a:latin typeface="字魂71号-御守锦书" panose="00000500000000000000" pitchFamily="2" charset="-122"/>
              <a:ea typeface="字魂71号-御守锦书" panose="00000500000000000000" pitchFamily="2" charset="-122"/>
            </a:endParaRPr>
          </a:p>
          <a:p>
            <a:pPr marL="0" indent="0" algn="ctr">
              <a:buNone/>
            </a:pPr>
            <a:r>
              <a:rPr lang="zh-CN" altLang="en-US" dirty="0">
                <a:solidFill>
                  <a:srgbClr val="FFC000"/>
                </a:solidFill>
                <a:latin typeface="字魂71号-御守锦书" panose="00000500000000000000" pitchFamily="2" charset="-122"/>
                <a:ea typeface="字魂71号-御守锦书" panose="00000500000000000000" pitchFamily="2" charset="-122"/>
              </a:rPr>
              <a:t>感谢兄弟们的不离不弃的陪伴</a:t>
            </a:r>
            <a:endParaRPr lang="en-US" altLang="zh-CN" dirty="0">
              <a:solidFill>
                <a:srgbClr val="FFC000"/>
              </a:solidFill>
              <a:latin typeface="字魂71号-御守锦书" panose="00000500000000000000" pitchFamily="2" charset="-122"/>
              <a:ea typeface="字魂71号-御守锦书" panose="00000500000000000000" pitchFamily="2" charset="-122"/>
            </a:endParaRPr>
          </a:p>
          <a:p>
            <a:pPr marL="0" indent="0" algn="ctr">
              <a:buNone/>
            </a:pPr>
            <a:r>
              <a:rPr lang="en-US" altLang="zh-CN" dirty="0">
                <a:solidFill>
                  <a:srgbClr val="FFC000"/>
                </a:solidFill>
                <a:latin typeface="字魂71号-御守锦书" panose="00000500000000000000" pitchFamily="2" charset="-122"/>
                <a:ea typeface="字魂71号-御守锦书" panose="00000500000000000000" pitchFamily="2" charset="-122"/>
              </a:rPr>
              <a:t>S4</a:t>
            </a:r>
            <a:r>
              <a:rPr lang="zh-CN" altLang="en-US" dirty="0">
                <a:solidFill>
                  <a:srgbClr val="FFC000"/>
                </a:solidFill>
                <a:latin typeface="字魂71号-御守锦书" panose="00000500000000000000" pitchFamily="2" charset="-122"/>
                <a:ea typeface="字魂71号-御守锦书" panose="00000500000000000000" pitchFamily="2" charset="-122"/>
              </a:rPr>
              <a:t>管理重组，定不负众望，带领大家走向霸业</a:t>
            </a:r>
            <a:endParaRPr lang="en-US" altLang="zh-CN" dirty="0">
              <a:solidFill>
                <a:srgbClr val="FFC000"/>
              </a:solidFill>
              <a:latin typeface="字魂71号-御守锦书" panose="00000500000000000000" pitchFamily="2" charset="-122"/>
              <a:ea typeface="字魂71号-御守锦书" panose="00000500000000000000" pitchFamily="2" charset="-122"/>
            </a:endParaRPr>
          </a:p>
          <a:p>
            <a:pPr marL="0" indent="0" algn="ctr">
              <a:buNone/>
            </a:pPr>
            <a:r>
              <a:rPr lang="zh-CN" altLang="en-US" dirty="0">
                <a:solidFill>
                  <a:srgbClr val="FFC000"/>
                </a:solidFill>
                <a:latin typeface="字魂71号-御守锦书" panose="00000500000000000000" pitchFamily="2" charset="-122"/>
                <a:ea typeface="字魂71号-御守锦书" panose="00000500000000000000" pitchFamily="2" charset="-122"/>
              </a:rPr>
              <a:t>感谢大家对管理组的支持与信任！</a:t>
            </a:r>
            <a:endParaRPr lang="en-US" altLang="zh-CN" dirty="0">
              <a:solidFill>
                <a:srgbClr val="FFC000"/>
              </a:solidFill>
              <a:latin typeface="字魂71号-御守锦书" panose="00000500000000000000" pitchFamily="2" charset="-122"/>
              <a:ea typeface="字魂71号-御守锦书" panose="00000500000000000000" pitchFamily="2" charset="-122"/>
            </a:endParaRPr>
          </a:p>
          <a:p>
            <a:pPr marL="0" indent="0" algn="ctr">
              <a:buNone/>
            </a:pPr>
            <a:r>
              <a:rPr lang="zh-CN" altLang="en-US" dirty="0">
                <a:solidFill>
                  <a:srgbClr val="FFC000"/>
                </a:solidFill>
                <a:latin typeface="字魂71号-御守锦书" panose="00000500000000000000" pitchFamily="2" charset="-122"/>
                <a:ea typeface="字魂71号-御守锦书" panose="00000500000000000000" pitchFamily="2" charset="-122"/>
              </a:rPr>
              <a:t>管理组定护兄弟周全，与兄弟们同进退！</a:t>
            </a:r>
            <a:endParaRPr lang="en-US" altLang="zh-CN" dirty="0">
              <a:solidFill>
                <a:srgbClr val="FFC000"/>
              </a:solidFill>
              <a:latin typeface="字魂71号-御守锦书" panose="00000500000000000000" pitchFamily="2" charset="-122"/>
              <a:ea typeface="字魂71号-御守锦书" panose="00000500000000000000" pitchFamily="2" charset="-122"/>
            </a:endParaRPr>
          </a:p>
          <a:p>
            <a:pPr marL="0" indent="0" algn="ctr">
              <a:buNone/>
            </a:pPr>
            <a:r>
              <a:rPr lang="zh-CN" altLang="en-US" dirty="0">
                <a:solidFill>
                  <a:srgbClr val="FFC000"/>
                </a:solidFill>
                <a:latin typeface="字魂71号-御守锦书" panose="00000500000000000000" pitchFamily="2" charset="-122"/>
                <a:ea typeface="字魂71号-御守锦书" panose="00000500000000000000" pitchFamily="2" charset="-122"/>
              </a:rPr>
              <a:t>你若在，我就在</a:t>
            </a:r>
            <a:endParaRPr lang="en-US" altLang="zh-CN" dirty="0">
              <a:solidFill>
                <a:srgbClr val="FFC000"/>
              </a:solidFill>
              <a:latin typeface="字魂71号-御守锦书" panose="00000500000000000000" pitchFamily="2" charset="-122"/>
              <a:ea typeface="字魂71号-御守锦书" panose="00000500000000000000" pitchFamily="2" charset="-122"/>
            </a:endParaRPr>
          </a:p>
          <a:p>
            <a:pPr marL="0" indent="0" algn="ctr">
              <a:buNone/>
            </a:pPr>
            <a:r>
              <a:rPr lang="zh-CN" altLang="en-US" dirty="0">
                <a:solidFill>
                  <a:srgbClr val="FFC000"/>
                </a:solidFill>
                <a:latin typeface="字魂71号-御守锦书" panose="00000500000000000000" pitchFamily="2" charset="-122"/>
                <a:ea typeface="字魂71号-御守锦书" panose="00000500000000000000" pitchFamily="2" charset="-122"/>
              </a:rPr>
              <a:t>新的一年祝大家 财源滚滚 武运昌隆！</a:t>
            </a:r>
            <a:endParaRPr lang="en-US" altLang="zh-CN" dirty="0">
              <a:solidFill>
                <a:srgbClr val="FFC000"/>
              </a:solidFill>
              <a:latin typeface="字魂71号-御守锦书" panose="00000500000000000000" pitchFamily="2" charset="-122"/>
              <a:ea typeface="字魂71号-御守锦书" panose="00000500000000000000" pitchFamily="2" charset="-122"/>
            </a:endParaRPr>
          </a:p>
          <a:p>
            <a:pPr marL="0" indent="0" algn="ctr">
              <a:buNone/>
            </a:pPr>
            <a:r>
              <a:rPr lang="en-US" altLang="zh-CN" dirty="0">
                <a:solidFill>
                  <a:srgbClr val="FFC000"/>
                </a:solidFill>
                <a:latin typeface="字魂71号-御守锦书" panose="00000500000000000000" pitchFamily="2" charset="-122"/>
                <a:ea typeface="字魂71号-御守锦书" panose="00000500000000000000" pitchFamily="2" charset="-122"/>
              </a:rPr>
              <a:t>					——1402</a:t>
            </a:r>
            <a:r>
              <a:rPr lang="zh-CN" altLang="en-US" dirty="0">
                <a:solidFill>
                  <a:srgbClr val="FFC000"/>
                </a:solidFill>
                <a:latin typeface="字魂71号-御守锦书" panose="00000500000000000000" pitchFamily="2" charset="-122"/>
                <a:ea typeface="字魂71号-御守锦书" panose="00000500000000000000" pitchFamily="2" charset="-122"/>
              </a:rPr>
              <a:t>管理组</a:t>
            </a:r>
            <a:endParaRPr lang="en-US" altLang="zh-CN" dirty="0">
              <a:solidFill>
                <a:srgbClr val="FFC000"/>
              </a:solidFill>
              <a:latin typeface="字魂71号-御守锦书" panose="00000500000000000000" pitchFamily="2" charset="-122"/>
              <a:ea typeface="字魂71号-御守锦书" panose="00000500000000000000" pitchFamily="2" charset="-122"/>
            </a:endParaRPr>
          </a:p>
          <a:p>
            <a:pPr marL="0" indent="0" algn="ctr">
              <a:buNone/>
            </a:pPr>
            <a:endParaRPr lang="en-US" altLang="zh-CN" sz="100" dirty="0">
              <a:solidFill>
                <a:srgbClr val="FFC000"/>
              </a:solidFill>
              <a:latin typeface="字魂71号-御守锦书" panose="00000500000000000000" pitchFamily="2" charset="-122"/>
              <a:ea typeface="字魂71号-御守锦书" panose="00000500000000000000" pitchFamily="2" charset="-122"/>
            </a:endParaRPr>
          </a:p>
        </p:txBody>
      </p:sp>
      <p:sp>
        <p:nvSpPr>
          <p:cNvPr id="2" name="文本框 1">
            <a:extLst>
              <a:ext uri="{FF2B5EF4-FFF2-40B4-BE49-F238E27FC236}">
                <a16:creationId xmlns:a16="http://schemas.microsoft.com/office/drawing/2014/main" id="{8A0E07AF-A166-48EF-98F2-53DAA431498B}"/>
              </a:ext>
            </a:extLst>
          </p:cNvPr>
          <p:cNvSpPr txBox="1"/>
          <p:nvPr/>
        </p:nvSpPr>
        <p:spPr>
          <a:xfrm>
            <a:off x="2029436" y="5746459"/>
            <a:ext cx="8959442" cy="646331"/>
          </a:xfrm>
          <a:prstGeom prst="rect">
            <a:avLst/>
          </a:prstGeom>
          <a:noFill/>
        </p:spPr>
        <p:txBody>
          <a:bodyPr wrap="square" rtlCol="0">
            <a:spAutoFit/>
          </a:bodyPr>
          <a:lstStyle/>
          <a:p>
            <a:r>
              <a:rPr lang="zh-CN" altLang="en-US" sz="1800" dirty="0">
                <a:solidFill>
                  <a:srgbClr val="FFC000"/>
                </a:solidFill>
                <a:latin typeface="字魂71号-御守锦书" panose="00000500000000000000" pitchFamily="2" charset="-122"/>
                <a:ea typeface="字魂71号-御守锦书" panose="00000500000000000000" pitchFamily="2" charset="-122"/>
              </a:rPr>
              <a:t>更多资讯： </a:t>
            </a:r>
            <a:r>
              <a:rPr lang="zh-CN" altLang="en-US" sz="1800" u="sng" dirty="0">
                <a:solidFill>
                  <a:srgbClr val="0070C0"/>
                </a:solidFill>
                <a:latin typeface="宋体" panose="02010600030101010101" pitchFamily="2" charset="-122"/>
                <a:ea typeface="宋体" panose="02010600030101010101" pitchFamily="2" charset="-122"/>
                <a:hlinkClick r:id="rId2">
                  <a:extLst>
                    <a:ext uri="{A12FA001-AC4F-418D-AE19-62706E023703}">
                      <ahyp:hlinkClr xmlns:ahyp="http://schemas.microsoft.com/office/drawing/2018/hyperlinkcolor" val="tx"/>
                    </a:ext>
                  </a:extLst>
                </a:hlinkClick>
              </a:rPr>
              <a:t>更多配将点击我查看</a:t>
            </a:r>
            <a:r>
              <a:rPr lang="zh-CN" altLang="en-US" sz="1800" dirty="0">
                <a:solidFill>
                  <a:srgbClr val="0070C0"/>
                </a:solidFill>
                <a:latin typeface="宋体" panose="02010600030101010101" pitchFamily="2" charset="-122"/>
                <a:ea typeface="宋体" panose="02010600030101010101" pitchFamily="2" charset="-122"/>
              </a:rPr>
              <a:t>  </a:t>
            </a:r>
            <a:r>
              <a:rPr lang="zh-CN" altLang="en-US" sz="1800" u="sng" dirty="0">
                <a:solidFill>
                  <a:srgbClr val="0563C1"/>
                </a:solidFill>
                <a:latin typeface="宋体" panose="02010600030101010101" pitchFamily="2" charset="-122"/>
                <a:ea typeface="宋体" panose="02010600030101010101" pitchFamily="2" charset="-122"/>
                <a:hlinkClick r:id="rId3">
                  <a:extLst>
                    <a:ext uri="{A12FA001-AC4F-418D-AE19-62706E023703}">
                      <ahyp:hlinkClr xmlns:ahyp="http://schemas.microsoft.com/office/drawing/2018/hyperlinkcolor" val="tx"/>
                    </a:ext>
                  </a:extLst>
                </a:hlinkClick>
              </a:rPr>
              <a:t>更全的</a:t>
            </a:r>
            <a:r>
              <a:rPr lang="en-US" altLang="zh-CN" sz="1800" u="sng" dirty="0">
                <a:solidFill>
                  <a:srgbClr val="0563C1"/>
                </a:solidFill>
                <a:latin typeface="宋体" panose="02010600030101010101" pitchFamily="2" charset="-122"/>
                <a:ea typeface="宋体" panose="02010600030101010101" pitchFamily="2" charset="-122"/>
                <a:hlinkClick r:id="rId3">
                  <a:extLst>
                    <a:ext uri="{A12FA001-AC4F-418D-AE19-62706E023703}">
                      <ahyp:hlinkClr xmlns:ahyp="http://schemas.microsoft.com/office/drawing/2018/hyperlinkcolor" val="tx"/>
                    </a:ext>
                  </a:extLst>
                </a:hlinkClick>
              </a:rPr>
              <a:t>S4</a:t>
            </a:r>
            <a:r>
              <a:rPr lang="zh-CN" altLang="en-US" sz="1800" u="sng" dirty="0">
                <a:solidFill>
                  <a:srgbClr val="0070C0"/>
                </a:solidFill>
                <a:latin typeface="宋体" panose="02010600030101010101" pitchFamily="2" charset="-122"/>
                <a:ea typeface="宋体" panose="02010600030101010101" pitchFamily="2" charset="-122"/>
                <a:hlinkClick r:id="rId3">
                  <a:extLst>
                    <a:ext uri="{A12FA001-AC4F-418D-AE19-62706E023703}">
                      <ahyp:hlinkClr xmlns:ahyp="http://schemas.microsoft.com/office/drawing/2018/hyperlinkcolor" val="tx"/>
                    </a:ext>
                  </a:extLst>
                </a:hlinkClick>
              </a:rPr>
              <a:t>攻略点我查看（打开过程很慢）</a:t>
            </a:r>
            <a:endParaRPr lang="zh-CN" altLang="en-US" sz="1800" dirty="0">
              <a:solidFill>
                <a:srgbClr val="0070C0"/>
              </a:solidFill>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4095622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323AD69-D2D4-4C9A-9804-C25425558372}"/>
              </a:ext>
            </a:extLst>
          </p:cNvPr>
          <p:cNvSpPr>
            <a:spLocks noGrp="1"/>
          </p:cNvSpPr>
          <p:nvPr>
            <p:ph idx="1"/>
          </p:nvPr>
        </p:nvSpPr>
        <p:spPr>
          <a:xfrm>
            <a:off x="763398" y="2046914"/>
            <a:ext cx="10486239" cy="4110605"/>
          </a:xfrm>
          <a:solidFill>
            <a:srgbClr val="4B3C27"/>
          </a:solidFill>
        </p:spPr>
        <p:txBody>
          <a:bodyPr>
            <a:normAutofit fontScale="85000" lnSpcReduction="20000"/>
          </a:bodyPr>
          <a:lstStyle/>
          <a:p>
            <a:pPr marL="0" indent="0">
              <a:lnSpc>
                <a:spcPct val="170000"/>
              </a:lnSpc>
              <a:buNone/>
            </a:pPr>
            <a:r>
              <a:rPr lang="zh-CN" altLang="en-US" sz="1600" b="0" i="0" dirty="0">
                <a:solidFill>
                  <a:schemeClr val="bg1">
                    <a:lumMod val="85000"/>
                  </a:schemeClr>
                </a:solidFill>
                <a:effectLst/>
                <a:latin typeface="Consolas" panose="020B0609020204030204" pitchFamily="49" charset="0"/>
              </a:rPr>
              <a:t>为同盟稳固发展，颁布</a:t>
            </a:r>
            <a:r>
              <a:rPr lang="zh-CN" altLang="en-US" sz="1600" b="0" i="0" dirty="0">
                <a:solidFill>
                  <a:srgbClr val="FFC000"/>
                </a:solidFill>
                <a:effectLst/>
                <a:latin typeface="Consolas" panose="020B0609020204030204" pitchFamily="49" charset="0"/>
              </a:rPr>
              <a:t>基本法</a:t>
            </a:r>
            <a:r>
              <a:rPr lang="zh-CN" altLang="en-US" sz="1600" b="0" i="0" dirty="0">
                <a:solidFill>
                  <a:schemeClr val="bg1">
                    <a:lumMod val="85000"/>
                  </a:schemeClr>
                </a:solidFill>
                <a:effectLst/>
                <a:latin typeface="Consolas" panose="020B0609020204030204" pitchFamily="49" charset="0"/>
              </a:rPr>
              <a:t>。</a:t>
            </a:r>
            <a:r>
              <a:rPr lang="en-US" altLang="zh-CN" sz="1600" b="0" i="0" dirty="0">
                <a:solidFill>
                  <a:schemeClr val="bg1">
                    <a:lumMod val="85000"/>
                  </a:schemeClr>
                </a:solidFill>
                <a:effectLst/>
                <a:latin typeface="Consolas" panose="020B0609020204030204" pitchFamily="49" charset="0"/>
              </a:rPr>
              <a:t>(</a:t>
            </a:r>
            <a:r>
              <a:rPr lang="zh-CN" altLang="en-US" sz="1600" b="0" i="0" dirty="0">
                <a:solidFill>
                  <a:schemeClr val="bg1">
                    <a:lumMod val="85000"/>
                  </a:schemeClr>
                </a:solidFill>
                <a:effectLst/>
                <a:latin typeface="Consolas" panose="020B0609020204030204" pitchFamily="49" charset="0"/>
              </a:rPr>
              <a:t>不论何人</a:t>
            </a:r>
            <a:r>
              <a:rPr lang="en-US" altLang="zh-CN" sz="1600" b="0" i="0" dirty="0">
                <a:solidFill>
                  <a:schemeClr val="bg1">
                    <a:lumMod val="85000"/>
                  </a:schemeClr>
                </a:solidFill>
                <a:effectLst/>
                <a:latin typeface="Consolas" panose="020B0609020204030204" pitchFamily="49" charset="0"/>
              </a:rPr>
              <a:t>,</a:t>
            </a:r>
            <a:r>
              <a:rPr lang="zh-CN" altLang="en-US" sz="1600" b="0" i="0" dirty="0">
                <a:solidFill>
                  <a:schemeClr val="bg1">
                    <a:lumMod val="85000"/>
                  </a:schemeClr>
                </a:solidFill>
                <a:effectLst/>
                <a:latin typeface="Consolas" panose="020B0609020204030204" pitchFamily="49" charset="0"/>
              </a:rPr>
              <a:t>同盟友盟之间和睦相处、以礼相待</a:t>
            </a:r>
            <a:r>
              <a:rPr lang="en-US" altLang="zh-CN" sz="1600" b="0" i="0" dirty="0">
                <a:solidFill>
                  <a:schemeClr val="bg1">
                    <a:lumMod val="85000"/>
                  </a:schemeClr>
                </a:solidFill>
                <a:effectLst/>
                <a:latin typeface="Consolas" panose="020B0609020204030204" pitchFamily="49" charset="0"/>
              </a:rPr>
              <a:t>! </a:t>
            </a:r>
            <a:r>
              <a:rPr lang="zh-CN" altLang="en-US" sz="1600" b="0" i="0" dirty="0">
                <a:solidFill>
                  <a:schemeClr val="bg1">
                    <a:lumMod val="85000"/>
                  </a:schemeClr>
                </a:solidFill>
                <a:effectLst/>
                <a:latin typeface="Consolas" panose="020B0609020204030204" pitchFamily="49" charset="0"/>
              </a:rPr>
              <a:t>不得口吐芬芳！</a:t>
            </a:r>
            <a:r>
              <a:rPr lang="en-US" altLang="zh-CN" sz="1600" b="0" i="0" dirty="0">
                <a:solidFill>
                  <a:schemeClr val="bg1">
                    <a:lumMod val="85000"/>
                  </a:schemeClr>
                </a:solidFill>
                <a:effectLst/>
                <a:latin typeface="Consolas" panose="020B0609020204030204" pitchFamily="49" charset="0"/>
              </a:rPr>
              <a:t>) </a:t>
            </a:r>
          </a:p>
          <a:p>
            <a:pPr marL="0" indent="0">
              <a:lnSpc>
                <a:spcPct val="100000"/>
              </a:lnSpc>
              <a:spcBef>
                <a:spcPts val="1200"/>
              </a:spcBef>
              <a:buNone/>
            </a:pPr>
            <a:r>
              <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rPr>
              <a:t>1</a:t>
            </a:r>
            <a:r>
              <a:rPr lang="zh-CN" altLang="en-US" sz="1300" b="0" i="0" dirty="0">
                <a:solidFill>
                  <a:schemeClr val="bg1">
                    <a:lumMod val="85000"/>
                  </a:schemeClr>
                </a:solidFill>
                <a:effectLst/>
                <a:latin typeface="微软雅黑 Light" panose="020B0502040204020203" pitchFamily="34" charset="-122"/>
                <a:ea typeface="微软雅黑 Light" panose="020B0502040204020203" pitchFamily="34" charset="-122"/>
              </a:rPr>
              <a:t>、在盟必在群。到盟</a:t>
            </a:r>
            <a:r>
              <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rPr>
              <a:t>24</a:t>
            </a:r>
            <a:r>
              <a:rPr lang="zh-CN" altLang="en-US" sz="1300" b="0" i="0" dirty="0">
                <a:solidFill>
                  <a:schemeClr val="bg1">
                    <a:lumMod val="85000"/>
                  </a:schemeClr>
                </a:solidFill>
                <a:effectLst/>
                <a:latin typeface="微软雅黑 Light" panose="020B0502040204020203" pitchFamily="34" charset="-122"/>
                <a:ea typeface="微软雅黑 Light" panose="020B0502040204020203" pitchFamily="34" charset="-122"/>
              </a:rPr>
              <a:t>小时不在群者，一经查明单程机票一张无法返程 </a:t>
            </a:r>
            <a:r>
              <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rPr>
              <a:t>!</a:t>
            </a:r>
          </a:p>
          <a:p>
            <a:pPr marL="0" indent="0">
              <a:lnSpc>
                <a:spcPct val="100000"/>
              </a:lnSpc>
              <a:spcBef>
                <a:spcPts val="1200"/>
              </a:spcBef>
              <a:buNone/>
            </a:pPr>
            <a:r>
              <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rPr>
              <a:t>2</a:t>
            </a:r>
            <a:r>
              <a:rPr lang="zh-CN" altLang="en-US" sz="1300" b="0" i="0" dirty="0">
                <a:solidFill>
                  <a:schemeClr val="bg1">
                    <a:lumMod val="85000"/>
                  </a:schemeClr>
                </a:solidFill>
                <a:effectLst/>
                <a:latin typeface="微软雅黑 Light" panose="020B0502040204020203" pitchFamily="34" charset="-122"/>
                <a:ea typeface="微软雅黑 Light" panose="020B0502040204020203" pitchFamily="34" charset="-122"/>
              </a:rPr>
              <a:t>、同盟利益最大化。前期联盟等级未满时</a:t>
            </a:r>
            <a:r>
              <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rPr>
              <a:t>,</a:t>
            </a:r>
            <a:r>
              <a:rPr lang="zh-CN" altLang="en-US" sz="1300" b="0" i="0" dirty="0">
                <a:solidFill>
                  <a:schemeClr val="bg1">
                    <a:lumMod val="85000"/>
                  </a:schemeClr>
                </a:solidFill>
                <a:effectLst/>
                <a:latin typeface="微软雅黑 Light" panose="020B0502040204020203" pitchFamily="34" charset="-122"/>
                <a:ea typeface="微软雅黑 Light" panose="020B0502040204020203" pitchFamily="34" charset="-122"/>
              </a:rPr>
              <a:t>主力刷完体力增加联盟经验的兄弟请自行离盟</a:t>
            </a:r>
            <a:r>
              <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rPr>
              <a:t>,</a:t>
            </a:r>
            <a:r>
              <a:rPr lang="zh-CN" altLang="en-US" sz="1300" b="0" i="0" dirty="0">
                <a:solidFill>
                  <a:schemeClr val="bg1">
                    <a:lumMod val="85000"/>
                  </a:schemeClr>
                </a:solidFill>
                <a:effectLst/>
                <a:latin typeface="微软雅黑 Light" panose="020B0502040204020203" pitchFamily="34" charset="-122"/>
                <a:ea typeface="微软雅黑 Light" panose="020B0502040204020203" pitchFamily="34" charset="-122"/>
              </a:rPr>
              <a:t>后期联盟等级提升后到盟</a:t>
            </a:r>
            <a:r>
              <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rPr>
              <a:t>24</a:t>
            </a:r>
            <a:r>
              <a:rPr lang="zh-CN" altLang="en-US" sz="1300" b="0" i="0" dirty="0">
                <a:solidFill>
                  <a:schemeClr val="bg1">
                    <a:lumMod val="85000"/>
                  </a:schemeClr>
                </a:solidFill>
                <a:effectLst/>
                <a:latin typeface="微软雅黑 Light" panose="020B0502040204020203" pitchFamily="34" charset="-122"/>
                <a:ea typeface="微软雅黑 Light" panose="020B0502040204020203" pitchFamily="34" charset="-122"/>
              </a:rPr>
              <a:t>小时必须捐献物资（在盟者捐献不得为零</a:t>
            </a:r>
            <a:r>
              <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rPr>
              <a:t>,</a:t>
            </a:r>
            <a:r>
              <a:rPr lang="zh-CN" altLang="en-US" sz="1300" b="0" i="0" dirty="0">
                <a:solidFill>
                  <a:schemeClr val="bg1">
                    <a:lumMod val="85000"/>
                  </a:schemeClr>
                </a:solidFill>
                <a:effectLst/>
                <a:latin typeface="微软雅黑 Light" panose="020B0502040204020203" pitchFamily="34" charset="-122"/>
                <a:ea typeface="微软雅黑 Light" panose="020B0502040204020203" pitchFamily="34" charset="-122"/>
              </a:rPr>
              <a:t>请反哺壮大同盟</a:t>
            </a:r>
            <a:r>
              <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rPr>
              <a:t>)</a:t>
            </a:r>
            <a:endParaRPr lang="en-US" altLang="zh-CN" sz="1300" dirty="0">
              <a:solidFill>
                <a:schemeClr val="bg1">
                  <a:lumMod val="85000"/>
                </a:schemeClr>
              </a:solidFill>
              <a:latin typeface="微软雅黑 Light" panose="020B0502040204020203" pitchFamily="34" charset="-122"/>
              <a:ea typeface="微软雅黑 Light" panose="020B0502040204020203" pitchFamily="34" charset="-122"/>
            </a:endParaRPr>
          </a:p>
          <a:p>
            <a:pPr marL="0" indent="0">
              <a:lnSpc>
                <a:spcPct val="120000"/>
              </a:lnSpc>
              <a:spcBef>
                <a:spcPts val="1200"/>
              </a:spcBef>
              <a:buNone/>
            </a:pPr>
            <a:r>
              <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rPr>
              <a:t>3</a:t>
            </a:r>
            <a:r>
              <a:rPr lang="zh-CN" altLang="en-US" sz="1300" b="0" i="0" dirty="0">
                <a:solidFill>
                  <a:schemeClr val="bg1">
                    <a:lumMod val="85000"/>
                  </a:schemeClr>
                </a:solidFill>
                <a:effectLst/>
                <a:latin typeface="微软雅黑 Light" panose="020B0502040204020203" pitchFamily="34" charset="-122"/>
                <a:ea typeface="微软雅黑 Light" panose="020B0502040204020203" pitchFamily="34" charset="-122"/>
              </a:rPr>
              <a:t>、盟内</a:t>
            </a:r>
            <a:r>
              <a:rPr lang="zh-CN" altLang="en-US" sz="1300" dirty="0">
                <a:solidFill>
                  <a:srgbClr val="FFCC66"/>
                </a:solidFill>
                <a:latin typeface="微软雅黑 Light" panose="020B0502040204020203" pitchFamily="34" charset="-122"/>
                <a:ea typeface="微软雅黑 Light" panose="020B0502040204020203" pitchFamily="34" charset="-122"/>
              </a:rPr>
              <a:t>本着友谊第一的原则希望所有</a:t>
            </a:r>
            <a:r>
              <a:rPr lang="zh-CN" altLang="en-US" sz="1300" b="0" i="0" dirty="0">
                <a:solidFill>
                  <a:srgbClr val="FFCC66"/>
                </a:solidFill>
                <a:effectLst/>
                <a:latin typeface="微软雅黑 Light" panose="020B0502040204020203" pitchFamily="34" charset="-122"/>
                <a:ea typeface="微软雅黑 Light" panose="020B0502040204020203" pitchFamily="34" charset="-122"/>
              </a:rPr>
              <a:t>成员做到和睦相处、以礼相待！如果有土地纠纷先相互私聊，知音难觅，战友难寻，不要因为小小土地问题闹得整个赛季都玩不好。</a:t>
            </a:r>
            <a:r>
              <a:rPr lang="zh-CN" altLang="en-US" sz="1300" dirty="0">
                <a:solidFill>
                  <a:schemeClr val="bg1">
                    <a:lumMod val="85000"/>
                  </a:schemeClr>
                </a:solidFill>
                <a:latin typeface="微软雅黑 Light" panose="020B0502040204020203" pitchFamily="34" charset="-122"/>
                <a:ea typeface="微软雅黑 Light" panose="020B0502040204020203" pitchFamily="34" charset="-122"/>
              </a:rPr>
              <a:t>有情绪和建议可以来和管理讲，不要向你的战友你的兄弟撒火。</a:t>
            </a:r>
            <a:r>
              <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rPr>
              <a:t>(</a:t>
            </a:r>
            <a:r>
              <a:rPr lang="zh-CN" altLang="en-US" sz="1300" b="0" i="0" dirty="0">
                <a:solidFill>
                  <a:schemeClr val="bg1">
                    <a:lumMod val="85000"/>
                  </a:schemeClr>
                </a:solidFill>
                <a:effectLst/>
                <a:latin typeface="微软雅黑 Light" panose="020B0502040204020203" pitchFamily="34" charset="-122"/>
                <a:ea typeface="微软雅黑 Light" panose="020B0502040204020203" pitchFamily="34" charset="-122"/>
              </a:rPr>
              <a:t>有意见及纠纷相互私聊协商解决，不得口吐芬芳恶语伤人。如纠纷私聊解决不了可上报管理处理，一切纠纷以管理裁定为准，如有异议可越级上报盟主</a:t>
            </a:r>
            <a:r>
              <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rPr>
              <a:t>)</a:t>
            </a:r>
          </a:p>
          <a:p>
            <a:pPr marL="0" indent="0">
              <a:lnSpc>
                <a:spcPct val="100000"/>
              </a:lnSpc>
              <a:spcBef>
                <a:spcPts val="1200"/>
              </a:spcBef>
              <a:buNone/>
            </a:pPr>
            <a:r>
              <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rPr>
              <a:t>4</a:t>
            </a:r>
            <a:r>
              <a:rPr lang="zh-CN" altLang="en-US" sz="1300" b="0" i="0" dirty="0">
                <a:solidFill>
                  <a:schemeClr val="bg1">
                    <a:lumMod val="85000"/>
                  </a:schemeClr>
                </a:solidFill>
                <a:effectLst/>
                <a:latin typeface="微软雅黑 Light" panose="020B0502040204020203" pitchFamily="34" charset="-122"/>
                <a:ea typeface="微软雅黑 Light" panose="020B0502040204020203" pitchFamily="34" charset="-122"/>
              </a:rPr>
              <a:t>、对于不听从管理安排（</a:t>
            </a:r>
            <a:r>
              <a:rPr lang="zh-CN" altLang="en-US" sz="1300" dirty="0">
                <a:solidFill>
                  <a:schemeClr val="bg1">
                    <a:lumMod val="85000"/>
                  </a:schemeClr>
                </a:solidFill>
                <a:latin typeface="微软雅黑 Light" panose="020B0502040204020203" pitchFamily="34" charset="-122"/>
                <a:ea typeface="微软雅黑 Light" panose="020B0502040204020203" pitchFamily="34" charset="-122"/>
              </a:rPr>
              <a:t>有意见建议可以讲，但不接受无理取闹</a:t>
            </a:r>
            <a:r>
              <a:rPr lang="zh-CN" altLang="en-US" sz="1300" b="0" i="0" dirty="0">
                <a:solidFill>
                  <a:schemeClr val="bg1">
                    <a:lumMod val="85000"/>
                  </a:schemeClr>
                </a:solidFill>
                <a:effectLst/>
                <a:latin typeface="微软雅黑 Light" panose="020B0502040204020203" pitchFamily="34" charset="-122"/>
                <a:ea typeface="微软雅黑 Light" panose="020B0502040204020203" pitchFamily="34" charset="-122"/>
              </a:rPr>
              <a:t>）、不听从管理调解一意孤行激起民愤或导致重大损失的人，按内奸处理（全盟通报下野，且全盟与之为敌）</a:t>
            </a:r>
            <a:endPar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endParaRPr>
          </a:p>
          <a:p>
            <a:pPr marL="0" indent="0">
              <a:lnSpc>
                <a:spcPct val="100000"/>
              </a:lnSpc>
              <a:spcBef>
                <a:spcPts val="1200"/>
              </a:spcBef>
              <a:buNone/>
            </a:pPr>
            <a:r>
              <a:rPr lang="en-US" altLang="zh-CN" sz="1300" dirty="0">
                <a:solidFill>
                  <a:schemeClr val="bg1">
                    <a:lumMod val="85000"/>
                  </a:schemeClr>
                </a:solidFill>
                <a:latin typeface="微软雅黑 Light" panose="020B0502040204020203" pitchFamily="34" charset="-122"/>
                <a:ea typeface="微软雅黑 Light" panose="020B0502040204020203" pitchFamily="34" charset="-122"/>
              </a:rPr>
              <a:t>5</a:t>
            </a:r>
            <a:r>
              <a:rPr lang="zh-CN" altLang="en-US" sz="1300" dirty="0">
                <a:solidFill>
                  <a:schemeClr val="bg1">
                    <a:lumMod val="85000"/>
                  </a:schemeClr>
                </a:solidFill>
                <a:latin typeface="微软雅黑 Light" panose="020B0502040204020203" pitchFamily="34" charset="-122"/>
                <a:ea typeface="微软雅黑 Light" panose="020B0502040204020203" pitchFamily="34" charset="-122"/>
              </a:rPr>
              <a:t>、对于在同盟频道、微信群中恶意煽动气氛，导致士气低迷、人心涣散者</a:t>
            </a:r>
            <a:r>
              <a:rPr lang="zh-CN" altLang="en-US" sz="1300" b="0" i="0" dirty="0">
                <a:solidFill>
                  <a:schemeClr val="bg1">
                    <a:lumMod val="85000"/>
                  </a:schemeClr>
                </a:solidFill>
                <a:effectLst/>
                <a:latin typeface="微软雅黑 Light" panose="020B0502040204020203" pitchFamily="34" charset="-122"/>
                <a:ea typeface="微软雅黑 Light" panose="020B0502040204020203" pitchFamily="34" charset="-122"/>
              </a:rPr>
              <a:t>按内奸处理（全盟通报下野，且全盟与之为敌）</a:t>
            </a:r>
            <a:endPar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endParaRPr>
          </a:p>
          <a:p>
            <a:pPr marL="0" indent="0">
              <a:lnSpc>
                <a:spcPct val="100000"/>
              </a:lnSpc>
              <a:spcBef>
                <a:spcPts val="1200"/>
              </a:spcBef>
              <a:buNone/>
            </a:pPr>
            <a:r>
              <a:rPr lang="en-US" altLang="zh-CN" sz="1300" dirty="0">
                <a:solidFill>
                  <a:schemeClr val="bg1">
                    <a:lumMod val="85000"/>
                  </a:schemeClr>
                </a:solidFill>
                <a:latin typeface="微软雅黑 Light" panose="020B0502040204020203" pitchFamily="34" charset="-122"/>
                <a:ea typeface="微软雅黑 Light" panose="020B0502040204020203" pitchFamily="34" charset="-122"/>
              </a:rPr>
              <a:t>6</a:t>
            </a:r>
            <a:r>
              <a:rPr lang="zh-CN" altLang="en-US" sz="1300" dirty="0">
                <a:solidFill>
                  <a:schemeClr val="bg1">
                    <a:lumMod val="85000"/>
                  </a:schemeClr>
                </a:solidFill>
                <a:latin typeface="微软雅黑 Light" panose="020B0502040204020203" pitchFamily="34" charset="-122"/>
                <a:ea typeface="微软雅黑 Light" panose="020B0502040204020203" pitchFamily="34" charset="-122"/>
              </a:rPr>
              <a:t>、</a:t>
            </a:r>
            <a:r>
              <a:rPr lang="zh-CN" altLang="en-US" sz="1300" dirty="0">
                <a:solidFill>
                  <a:srgbClr val="FFCC66"/>
                </a:solidFill>
                <a:latin typeface="微软雅黑 Light" panose="020B0502040204020203" pitchFamily="34" charset="-122"/>
                <a:ea typeface="微软雅黑 Light" panose="020B0502040204020203" pitchFamily="34" charset="-122"/>
              </a:rPr>
              <a:t>关于土地纠纷：</a:t>
            </a:r>
            <a:r>
              <a:rPr lang="zh-CN" altLang="en-US" sz="1300" dirty="0">
                <a:solidFill>
                  <a:schemeClr val="bg1">
                    <a:lumMod val="85000"/>
                  </a:schemeClr>
                </a:solidFill>
                <a:latin typeface="微软雅黑 Light" panose="020B0502040204020203" pitchFamily="34" charset="-122"/>
                <a:ea typeface="微软雅黑 Light" panose="020B0502040204020203" pitchFamily="34" charset="-122"/>
              </a:rPr>
              <a:t>每个人看待事物的角度都不同，都觉得自己有理。义愤填膺的帮兄弟说话之前先了解事实真相，不能感情用事。如果搞不定群里艾特土管，让专业的人做专业的事（一定要艾特，不然事情太多看不见的）</a:t>
            </a:r>
            <a:endParaRPr lang="en-US" altLang="zh-CN" sz="1300" dirty="0">
              <a:solidFill>
                <a:schemeClr val="bg1">
                  <a:lumMod val="85000"/>
                </a:schemeClr>
              </a:solidFill>
              <a:latin typeface="微软雅黑 Light" panose="020B0502040204020203" pitchFamily="34" charset="-122"/>
              <a:ea typeface="微软雅黑 Light" panose="020B0502040204020203" pitchFamily="34" charset="-122"/>
            </a:endParaRPr>
          </a:p>
          <a:p>
            <a:pPr marL="0" indent="0">
              <a:lnSpc>
                <a:spcPct val="100000"/>
              </a:lnSpc>
              <a:spcBef>
                <a:spcPts val="1200"/>
              </a:spcBef>
              <a:buNone/>
            </a:pPr>
            <a:r>
              <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rPr>
              <a:t>7</a:t>
            </a:r>
            <a:r>
              <a:rPr lang="zh-CN" altLang="en-US" sz="1300" b="0" i="0" dirty="0">
                <a:solidFill>
                  <a:schemeClr val="bg1">
                    <a:lumMod val="85000"/>
                  </a:schemeClr>
                </a:solidFill>
                <a:effectLst/>
                <a:latin typeface="微软雅黑 Light" panose="020B0502040204020203" pitchFamily="34" charset="-122"/>
                <a:ea typeface="微软雅黑 Light" panose="020B0502040204020203" pitchFamily="34" charset="-122"/>
              </a:rPr>
              <a:t>、如发现有冒充、假冒管理组成员发号施令者，一经查出按内奸处理（全盟通报下野，且全盟与之为敌）</a:t>
            </a:r>
            <a:endPar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endParaRPr>
          </a:p>
          <a:p>
            <a:pPr marL="0" indent="0">
              <a:lnSpc>
                <a:spcPct val="100000"/>
              </a:lnSpc>
              <a:spcBef>
                <a:spcPts val="1200"/>
              </a:spcBef>
              <a:buNone/>
            </a:pPr>
            <a:r>
              <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rPr>
              <a:t>8</a:t>
            </a:r>
            <a:r>
              <a:rPr lang="zh-CN" altLang="en-US" sz="1300" b="0" i="0" dirty="0">
                <a:solidFill>
                  <a:schemeClr val="bg1">
                    <a:lumMod val="85000"/>
                  </a:schemeClr>
                </a:solidFill>
                <a:effectLst/>
                <a:latin typeface="微软雅黑 Light" panose="020B0502040204020203" pitchFamily="34" charset="-122"/>
                <a:ea typeface="微软雅黑 Light" panose="020B0502040204020203" pitchFamily="34" charset="-122"/>
              </a:rPr>
              <a:t>、所有成员必须保持每日固定的在线时长。如果官员私聊</a:t>
            </a:r>
            <a:r>
              <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rPr>
              <a:t>24</a:t>
            </a:r>
            <a:r>
              <a:rPr lang="zh-CN" altLang="en-US" sz="1300" b="0" i="0" dirty="0">
                <a:solidFill>
                  <a:schemeClr val="bg1">
                    <a:lumMod val="85000"/>
                  </a:schemeClr>
                </a:solidFill>
                <a:effectLst/>
                <a:latin typeface="微软雅黑 Light" panose="020B0502040204020203" pitchFamily="34" charset="-122"/>
                <a:ea typeface="微软雅黑 Light" panose="020B0502040204020203" pitchFamily="34" charset="-122"/>
              </a:rPr>
              <a:t>小时未回复者</a:t>
            </a:r>
            <a:r>
              <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rPr>
              <a:t>,</a:t>
            </a:r>
            <a:r>
              <a:rPr lang="zh-CN" altLang="en-US" sz="1300" b="0" i="0" dirty="0">
                <a:solidFill>
                  <a:schemeClr val="bg1">
                    <a:lumMod val="85000"/>
                  </a:schemeClr>
                </a:solidFill>
                <a:effectLst/>
                <a:latin typeface="微软雅黑 Light" panose="020B0502040204020203" pitchFamily="34" charset="-122"/>
                <a:ea typeface="微软雅黑 Light" panose="020B0502040204020203" pitchFamily="34" charset="-122"/>
              </a:rPr>
              <a:t>可上报副盟主做下野处理</a:t>
            </a:r>
            <a:r>
              <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rPr>
              <a:t>!</a:t>
            </a:r>
            <a:r>
              <a:rPr lang="zh-CN" altLang="en-US" sz="1300" dirty="0">
                <a:solidFill>
                  <a:schemeClr val="bg1">
                    <a:lumMod val="85000"/>
                  </a:schemeClr>
                </a:solidFill>
                <a:latin typeface="微软雅黑 Light" panose="020B0502040204020203" pitchFamily="34" charset="-122"/>
                <a:ea typeface="微软雅黑 Light" panose="020B0502040204020203" pitchFamily="34" charset="-122"/>
              </a:rPr>
              <a:t>望全员保持活跃度壮大本盟</a:t>
            </a:r>
            <a:endParaRPr lang="en-US" altLang="zh-CN" sz="1300" dirty="0">
              <a:solidFill>
                <a:schemeClr val="bg1">
                  <a:lumMod val="85000"/>
                </a:schemeClr>
              </a:solidFill>
              <a:latin typeface="微软雅黑 Light" panose="020B0502040204020203" pitchFamily="34" charset="-122"/>
              <a:ea typeface="微软雅黑 Light" panose="020B0502040204020203" pitchFamily="34" charset="-122"/>
            </a:endParaRPr>
          </a:p>
          <a:p>
            <a:pPr marL="0" indent="0">
              <a:lnSpc>
                <a:spcPct val="100000"/>
              </a:lnSpc>
              <a:spcBef>
                <a:spcPts val="1200"/>
              </a:spcBef>
              <a:buNone/>
            </a:pPr>
            <a:r>
              <a:rPr lang="en-US" altLang="zh-CN" sz="1300" dirty="0">
                <a:solidFill>
                  <a:schemeClr val="bg1">
                    <a:lumMod val="85000"/>
                  </a:schemeClr>
                </a:solidFill>
                <a:latin typeface="微软雅黑 Light" panose="020B0502040204020203" pitchFamily="34" charset="-122"/>
                <a:ea typeface="微软雅黑 Light" panose="020B0502040204020203" pitchFamily="34" charset="-122"/>
              </a:rPr>
              <a:t>9</a:t>
            </a:r>
            <a:r>
              <a:rPr lang="zh-CN" altLang="en-US" sz="1300" dirty="0">
                <a:solidFill>
                  <a:schemeClr val="bg1">
                    <a:lumMod val="85000"/>
                  </a:schemeClr>
                </a:solidFill>
                <a:latin typeface="微软雅黑 Light" panose="020B0502040204020203" pitchFamily="34" charset="-122"/>
                <a:ea typeface="微软雅黑 Light" panose="020B0502040204020203" pitchFamily="34" charset="-122"/>
              </a:rPr>
              <a:t>、</a:t>
            </a:r>
            <a:r>
              <a:rPr lang="zh-CN" altLang="en-US" sz="1300" b="0" i="0" dirty="0">
                <a:solidFill>
                  <a:schemeClr val="bg1">
                    <a:lumMod val="85000"/>
                  </a:schemeClr>
                </a:solidFill>
                <a:effectLst/>
                <a:latin typeface="微软雅黑 Light" panose="020B0502040204020203" pitchFamily="34" charset="-122"/>
                <a:ea typeface="微软雅黑 Light" panose="020B0502040204020203" pitchFamily="34" charset="-122"/>
              </a:rPr>
              <a:t>全员严格遵守本盟所有法令</a:t>
            </a:r>
            <a:r>
              <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rPr>
              <a:t>!</a:t>
            </a:r>
            <a:r>
              <a:rPr lang="zh-CN" altLang="en-US" sz="1300" b="0" i="0" dirty="0">
                <a:solidFill>
                  <a:schemeClr val="bg1">
                    <a:lumMod val="85000"/>
                  </a:schemeClr>
                </a:solidFill>
                <a:effectLst/>
                <a:latin typeface="微软雅黑 Light" panose="020B0502040204020203" pitchFamily="34" charset="-122"/>
                <a:ea typeface="微软雅黑 Light" panose="020B0502040204020203" pitchFamily="34" charset="-122"/>
              </a:rPr>
              <a:t>不得钻法令空子，熟读同盟法令并不违背法令内容</a:t>
            </a:r>
            <a:r>
              <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rPr>
              <a:t>!</a:t>
            </a:r>
            <a:r>
              <a:rPr lang="zh-CN" altLang="en-US" sz="1300" b="0" i="0" dirty="0">
                <a:solidFill>
                  <a:schemeClr val="bg1">
                    <a:lumMod val="85000"/>
                  </a:schemeClr>
                </a:solidFill>
                <a:effectLst/>
                <a:latin typeface="微软雅黑 Light" panose="020B0502040204020203" pitchFamily="34" charset="-122"/>
                <a:ea typeface="微软雅黑 Light" panose="020B0502040204020203" pitchFamily="34" charset="-122"/>
              </a:rPr>
              <a:t>依法治盟，守法兴盟</a:t>
            </a:r>
            <a:r>
              <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rPr>
              <a:t>!</a:t>
            </a:r>
          </a:p>
          <a:p>
            <a:pPr marL="0" indent="0">
              <a:lnSpc>
                <a:spcPct val="100000"/>
              </a:lnSpc>
              <a:spcBef>
                <a:spcPts val="1200"/>
              </a:spcBef>
              <a:buNone/>
            </a:pPr>
            <a:r>
              <a:rPr lang="zh-CN" altLang="en-US" sz="1300" b="0" i="0" dirty="0">
                <a:solidFill>
                  <a:schemeClr val="bg1">
                    <a:lumMod val="85000"/>
                  </a:schemeClr>
                </a:solidFill>
                <a:effectLst/>
                <a:latin typeface="微软雅黑 Light" panose="020B0502040204020203" pitchFamily="34" charset="-122"/>
                <a:ea typeface="微软雅黑 Light" panose="020B0502040204020203" pitchFamily="34" charset="-122"/>
              </a:rPr>
              <a:t>希望同盟成员与管理组互相监督，共同进步！既然有缘相遇定要开创不世功勋</a:t>
            </a:r>
            <a:r>
              <a:rPr lang="en-US" altLang="zh-CN" sz="1300" b="0" i="0" dirty="0">
                <a:solidFill>
                  <a:schemeClr val="bg1">
                    <a:lumMod val="85000"/>
                  </a:schemeClr>
                </a:solidFill>
                <a:effectLst/>
                <a:latin typeface="微软雅黑 Light" panose="020B0502040204020203" pitchFamily="34" charset="-122"/>
                <a:ea typeface="微软雅黑 Light" panose="020B0502040204020203" pitchFamily="34" charset="-122"/>
              </a:rPr>
              <a:t>!</a:t>
            </a:r>
            <a:endParaRPr lang="zh-CN" altLang="en-US" kern="100" dirty="0">
              <a:solidFill>
                <a:schemeClr val="bg1">
                  <a:lumMod val="8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6" name="标题 1">
            <a:extLst>
              <a:ext uri="{FF2B5EF4-FFF2-40B4-BE49-F238E27FC236}">
                <a16:creationId xmlns:a16="http://schemas.microsoft.com/office/drawing/2014/main" id="{40C813D4-E0AD-4269-A77F-A6A89FCFAE3B}"/>
              </a:ext>
            </a:extLst>
          </p:cNvPr>
          <p:cNvSpPr>
            <a:spLocks noGrp="1"/>
          </p:cNvSpPr>
          <p:nvPr>
            <p:ph type="title"/>
          </p:nvPr>
        </p:nvSpPr>
        <p:spPr>
          <a:xfrm>
            <a:off x="2419350" y="365125"/>
            <a:ext cx="8934449" cy="1325563"/>
          </a:xfrm>
        </p:spPr>
        <p:txBody>
          <a:body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基本法</a:t>
            </a:r>
          </a:p>
        </p:txBody>
      </p:sp>
    </p:spTree>
    <p:extLst>
      <p:ext uri="{BB962C8B-B14F-4D97-AF65-F5344CB8AC3E}">
        <p14:creationId xmlns:p14="http://schemas.microsoft.com/office/powerpoint/2010/main" val="1398337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442814E-2E08-40E3-9208-E1E7FFD9C7CA}"/>
              </a:ext>
            </a:extLst>
          </p:cNvPr>
          <p:cNvSpPr>
            <a:spLocks noGrp="1"/>
          </p:cNvSpPr>
          <p:nvPr>
            <p:ph idx="1"/>
          </p:nvPr>
        </p:nvSpPr>
        <p:spPr>
          <a:xfrm>
            <a:off x="754310" y="2074877"/>
            <a:ext cx="10515600" cy="4082642"/>
          </a:xfrm>
        </p:spPr>
        <p:txBody>
          <a:bodyPr>
            <a:noAutofit/>
          </a:bodyPr>
          <a:lstStyle/>
          <a:p>
            <a:pPr marL="0" indent="0" algn="just">
              <a:lnSpc>
                <a:spcPct val="120000"/>
              </a:lnSpc>
              <a:buNone/>
            </a:pPr>
            <a:r>
              <a:rPr lang="zh-CN" altLang="en-US" sz="1400" dirty="0">
                <a:solidFill>
                  <a:srgbClr val="FFC000"/>
                </a:solidFill>
              </a:rPr>
              <a:t>为本盟良性发展避免土地纠纷，颁布土地法（土地纠纷看图说话，如无截图概不受理！）</a:t>
            </a:r>
            <a:r>
              <a:rPr lang="zh-CN" altLang="en-US" sz="1200" dirty="0">
                <a:solidFill>
                  <a:srgbClr val="FFC000"/>
                </a:solidFill>
              </a:rPr>
              <a:t>门神占位权</a:t>
            </a:r>
            <a:r>
              <a:rPr lang="en-US" altLang="zh-CN" sz="1200" dirty="0">
                <a:solidFill>
                  <a:srgbClr val="FFC000"/>
                </a:solidFill>
              </a:rPr>
              <a:t>&gt;</a:t>
            </a:r>
            <a:r>
              <a:rPr lang="zh-CN" altLang="en-US" sz="1200" dirty="0">
                <a:solidFill>
                  <a:srgbClr val="FFC000"/>
                </a:solidFill>
              </a:rPr>
              <a:t>国家土地权</a:t>
            </a:r>
            <a:r>
              <a:rPr lang="en-US" altLang="zh-CN" sz="1200" dirty="0">
                <a:solidFill>
                  <a:srgbClr val="FFC000"/>
                </a:solidFill>
              </a:rPr>
              <a:t>&gt;</a:t>
            </a:r>
            <a:r>
              <a:rPr lang="zh-CN" altLang="en-US" sz="1200" dirty="0">
                <a:solidFill>
                  <a:srgbClr val="FFC000"/>
                </a:solidFill>
              </a:rPr>
              <a:t>军团土地权</a:t>
            </a:r>
            <a:r>
              <a:rPr lang="en-US" altLang="zh-CN" sz="1200" dirty="0">
                <a:solidFill>
                  <a:srgbClr val="FFC000"/>
                </a:solidFill>
              </a:rPr>
              <a:t>&gt;</a:t>
            </a:r>
            <a:r>
              <a:rPr lang="zh-CN" altLang="en-US" sz="1200" dirty="0">
                <a:solidFill>
                  <a:srgbClr val="FFC000"/>
                </a:solidFill>
              </a:rPr>
              <a:t>个人土地权</a:t>
            </a:r>
            <a:r>
              <a:rPr lang="en-US" altLang="zh-CN" sz="1200" dirty="0">
                <a:solidFill>
                  <a:srgbClr val="A5A5A5"/>
                </a:solidFill>
              </a:rPr>
              <a:t>     </a:t>
            </a:r>
            <a:endParaRPr lang="en-US" altLang="zh-CN" sz="1400" dirty="0">
              <a:solidFill>
                <a:srgbClr val="A5A5A5"/>
              </a:solidFill>
            </a:endParaRPr>
          </a:p>
          <a:p>
            <a:pPr marL="0" indent="0" algn="just">
              <a:lnSpc>
                <a:spcPct val="120000"/>
              </a:lnSpc>
              <a:buNone/>
            </a:pPr>
            <a:r>
              <a:rPr lang="en-US" altLang="zh-CN" sz="1400" dirty="0">
                <a:solidFill>
                  <a:srgbClr val="A5A5A5"/>
                </a:solidFill>
              </a:rPr>
              <a:t> 1</a:t>
            </a:r>
            <a:r>
              <a:rPr lang="zh-CN" altLang="en-US" sz="1400" dirty="0">
                <a:solidFill>
                  <a:srgbClr val="A5A5A5"/>
                </a:solidFill>
              </a:rPr>
              <a:t>、</a:t>
            </a:r>
            <a:r>
              <a:rPr lang="zh-CN" altLang="en-US" sz="1400" dirty="0">
                <a:solidFill>
                  <a:srgbClr val="00B0F0"/>
                </a:solidFill>
              </a:rPr>
              <a:t>主城三格、分城一格</a:t>
            </a:r>
            <a:r>
              <a:rPr lang="en-US" altLang="zh-CN" sz="1400" dirty="0">
                <a:solidFill>
                  <a:srgbClr val="00B0F0"/>
                </a:solidFill>
              </a:rPr>
              <a:t> </a:t>
            </a:r>
            <a:r>
              <a:rPr lang="zh-CN" altLang="en-US" sz="1400" dirty="0">
                <a:solidFill>
                  <a:srgbClr val="A5A5A5"/>
                </a:solidFill>
              </a:rPr>
              <a:t>以内属于个人私有土地，两城之间的距离近的按距离协商划分。出生州、资源州、司隶都适用，如</a:t>
            </a:r>
            <a:r>
              <a:rPr lang="en-US" altLang="zh-CN" sz="1400" dirty="0">
                <a:solidFill>
                  <a:srgbClr val="A5A5A5"/>
                </a:solidFill>
              </a:rPr>
              <a:t>A</a:t>
            </a:r>
            <a:r>
              <a:rPr lang="zh-CN" altLang="en-US" sz="1400" dirty="0">
                <a:solidFill>
                  <a:srgbClr val="A5A5A5"/>
                </a:solidFill>
              </a:rPr>
              <a:t>先打的近的按距离协商划分，出生州</a:t>
            </a:r>
            <a:r>
              <a:rPr lang="en-US" altLang="zh-CN" sz="1400" dirty="0">
                <a:solidFill>
                  <a:srgbClr val="A5A5A5"/>
                </a:solidFill>
              </a:rPr>
              <a:t>,</a:t>
            </a:r>
            <a:r>
              <a:rPr lang="zh-CN" altLang="en-US" sz="1400" dirty="0">
                <a:solidFill>
                  <a:srgbClr val="A5A5A5"/>
                </a:solidFill>
              </a:rPr>
              <a:t>资源州，司隶都适用。（如</a:t>
            </a:r>
            <a:r>
              <a:rPr lang="en-US" altLang="zh-CN" sz="1400" dirty="0">
                <a:solidFill>
                  <a:srgbClr val="A5A5A5"/>
                </a:solidFill>
              </a:rPr>
              <a:t>A</a:t>
            </a:r>
            <a:r>
              <a:rPr lang="zh-CN" altLang="en-US" sz="1400" dirty="0">
                <a:solidFill>
                  <a:srgbClr val="A5A5A5"/>
                </a:solidFill>
              </a:rPr>
              <a:t>先打的地</a:t>
            </a:r>
            <a:r>
              <a:rPr lang="en-US" altLang="zh-CN" sz="1400" dirty="0">
                <a:solidFill>
                  <a:srgbClr val="A5A5A5"/>
                </a:solidFill>
              </a:rPr>
              <a:t>, B</a:t>
            </a:r>
            <a:r>
              <a:rPr lang="zh-CN" altLang="en-US" sz="1400" dirty="0">
                <a:solidFill>
                  <a:srgbClr val="A5A5A5"/>
                </a:solidFill>
              </a:rPr>
              <a:t>后迁城，则土地不需要归还，可自行协商换地解决）      </a:t>
            </a:r>
            <a:endParaRPr lang="en-US" altLang="zh-CN" sz="1400" dirty="0">
              <a:solidFill>
                <a:srgbClr val="A5A5A5"/>
              </a:solidFill>
            </a:endParaRPr>
          </a:p>
          <a:p>
            <a:pPr marL="0" indent="0" algn="just">
              <a:lnSpc>
                <a:spcPct val="120000"/>
              </a:lnSpc>
              <a:buNone/>
            </a:pPr>
            <a:r>
              <a:rPr lang="en-US" altLang="zh-CN" sz="1400" dirty="0">
                <a:solidFill>
                  <a:srgbClr val="A5A5A5"/>
                </a:solidFill>
              </a:rPr>
              <a:t>2</a:t>
            </a:r>
            <a:r>
              <a:rPr lang="zh-CN" altLang="en-US" sz="1400" dirty="0">
                <a:solidFill>
                  <a:srgbClr val="A5A5A5"/>
                </a:solidFill>
              </a:rPr>
              <a:t>、迁城入资源州后，</a:t>
            </a:r>
            <a:r>
              <a:rPr lang="zh-CN" altLang="en-US" sz="1400" dirty="0">
                <a:solidFill>
                  <a:srgbClr val="00B0F0"/>
                </a:solidFill>
              </a:rPr>
              <a:t>强制性放弃个人在出生州内所有六至八级资源地块、以及十块五级资源地块。</a:t>
            </a:r>
            <a:r>
              <a:rPr lang="zh-CN" altLang="en-US" sz="1400" dirty="0">
                <a:solidFill>
                  <a:srgbClr val="A5A5A5"/>
                </a:solidFill>
              </a:rPr>
              <a:t>给二盟友盟创造发育空间。二盟发育起来我们后方才能稳固，才能专心面对正面战场      </a:t>
            </a:r>
            <a:endParaRPr lang="en-US" altLang="zh-CN" sz="1400" dirty="0">
              <a:solidFill>
                <a:srgbClr val="A5A5A5"/>
              </a:solidFill>
            </a:endParaRPr>
          </a:p>
          <a:p>
            <a:pPr marL="0" indent="0" algn="just">
              <a:lnSpc>
                <a:spcPct val="120000"/>
              </a:lnSpc>
              <a:buNone/>
            </a:pPr>
            <a:r>
              <a:rPr lang="en-US" altLang="zh-CN" sz="1400" dirty="0">
                <a:solidFill>
                  <a:srgbClr val="A5A5A5"/>
                </a:solidFill>
              </a:rPr>
              <a:t>3</a:t>
            </a:r>
            <a:r>
              <a:rPr lang="zh-CN" altLang="en-US" sz="1400" dirty="0">
                <a:solidFill>
                  <a:srgbClr val="A5A5A5"/>
                </a:solidFill>
              </a:rPr>
              <a:t>、未入司隶前，所有人土地势力值上限为</a:t>
            </a:r>
            <a:r>
              <a:rPr lang="en-US" altLang="zh-CN" sz="1400" dirty="0">
                <a:solidFill>
                  <a:srgbClr val="00B0F0"/>
                </a:solidFill>
              </a:rPr>
              <a:t>25000</a:t>
            </a:r>
            <a:r>
              <a:rPr lang="zh-CN" altLang="en-US" sz="1400" dirty="0">
                <a:solidFill>
                  <a:srgbClr val="A5A5A5"/>
                </a:solidFill>
              </a:rPr>
              <a:t>，入司隶后上限调整为</a:t>
            </a:r>
            <a:r>
              <a:rPr lang="en-US" altLang="zh-CN" sz="1400" dirty="0">
                <a:solidFill>
                  <a:srgbClr val="00B0F0"/>
                </a:solidFill>
              </a:rPr>
              <a:t>30000</a:t>
            </a:r>
            <a:r>
              <a:rPr lang="zh-CN" altLang="en-US" sz="1400" dirty="0">
                <a:solidFill>
                  <a:srgbClr val="00B0F0"/>
                </a:solidFill>
              </a:rPr>
              <a:t>，每增加</a:t>
            </a:r>
            <a:r>
              <a:rPr lang="en-US" altLang="zh-CN" sz="1400" dirty="0">
                <a:solidFill>
                  <a:srgbClr val="00B0F0"/>
                </a:solidFill>
              </a:rPr>
              <a:t>50000</a:t>
            </a:r>
            <a:r>
              <a:rPr lang="zh-CN" altLang="en-US" sz="1400" dirty="0">
                <a:solidFill>
                  <a:srgbClr val="00B0F0"/>
                </a:solidFill>
              </a:rPr>
              <a:t>战功可加势力值</a:t>
            </a:r>
            <a:r>
              <a:rPr lang="en-US" altLang="zh-CN" sz="1400" dirty="0">
                <a:solidFill>
                  <a:srgbClr val="00B0F0"/>
                </a:solidFill>
              </a:rPr>
              <a:t>1000</a:t>
            </a:r>
            <a:r>
              <a:rPr lang="zh-CN" altLang="en-US" sz="1400" dirty="0">
                <a:solidFill>
                  <a:srgbClr val="A5A5A5"/>
                </a:solidFill>
              </a:rPr>
              <a:t>。超过上限警告，超过上限</a:t>
            </a:r>
            <a:r>
              <a:rPr lang="en-US" altLang="zh-CN" sz="1400" dirty="0">
                <a:solidFill>
                  <a:srgbClr val="A5A5A5"/>
                </a:solidFill>
              </a:rPr>
              <a:t>5%</a:t>
            </a:r>
            <a:r>
              <a:rPr lang="zh-CN" altLang="en-US" sz="1400" dirty="0">
                <a:solidFill>
                  <a:srgbClr val="A5A5A5"/>
                </a:solidFill>
              </a:rPr>
              <a:t>退地；超过</a:t>
            </a:r>
            <a:r>
              <a:rPr lang="en-US" altLang="zh-CN" sz="1400" dirty="0">
                <a:solidFill>
                  <a:srgbClr val="A5A5A5"/>
                </a:solidFill>
              </a:rPr>
              <a:t>12</a:t>
            </a:r>
            <a:r>
              <a:rPr lang="zh-CN" altLang="en-US" sz="1400" dirty="0">
                <a:solidFill>
                  <a:srgbClr val="A5A5A5"/>
                </a:solidFill>
              </a:rPr>
              <a:t>小时不退地，下野</a:t>
            </a:r>
            <a:r>
              <a:rPr lang="en-US" altLang="zh-CN" sz="1400" dirty="0">
                <a:solidFill>
                  <a:srgbClr val="A5A5A5"/>
                </a:solidFill>
              </a:rPr>
              <a:t>12</a:t>
            </a:r>
            <a:r>
              <a:rPr lang="zh-CN" altLang="en-US" sz="1400" dirty="0">
                <a:solidFill>
                  <a:srgbClr val="A5A5A5"/>
                </a:solidFill>
              </a:rPr>
              <a:t>小时，地不受保护。      </a:t>
            </a:r>
            <a:endParaRPr lang="en-US" altLang="zh-CN" sz="1400" dirty="0">
              <a:solidFill>
                <a:srgbClr val="A5A5A5"/>
              </a:solidFill>
            </a:endParaRPr>
          </a:p>
          <a:p>
            <a:pPr marL="0" indent="0" algn="just">
              <a:lnSpc>
                <a:spcPct val="120000"/>
              </a:lnSpc>
              <a:buNone/>
            </a:pPr>
            <a:r>
              <a:rPr lang="en-US" altLang="zh-CN" sz="1400" dirty="0">
                <a:solidFill>
                  <a:srgbClr val="A5A5A5"/>
                </a:solidFill>
              </a:rPr>
              <a:t>4</a:t>
            </a:r>
            <a:r>
              <a:rPr lang="zh-CN" altLang="en-US" sz="1400" dirty="0">
                <a:solidFill>
                  <a:srgbClr val="A5A5A5"/>
                </a:solidFill>
              </a:rPr>
              <a:t>、</a:t>
            </a:r>
            <a:r>
              <a:rPr lang="zh-CN" altLang="en-US" sz="1400" dirty="0">
                <a:solidFill>
                  <a:srgbClr val="00B0F0"/>
                </a:solidFill>
              </a:rPr>
              <a:t>飞地</a:t>
            </a:r>
            <a:r>
              <a:rPr lang="en-US" altLang="zh-CN" sz="1400" dirty="0">
                <a:solidFill>
                  <a:srgbClr val="A5A5A5"/>
                </a:solidFill>
              </a:rPr>
              <a:t>(</a:t>
            </a:r>
            <a:r>
              <a:rPr lang="zh-CN" altLang="en-US" sz="1400" dirty="0">
                <a:solidFill>
                  <a:srgbClr val="A5A5A5"/>
                </a:solidFill>
              </a:rPr>
              <a:t>未经允许使用他人土地即为飞地，私聊</a:t>
            </a:r>
            <a:r>
              <a:rPr lang="en-US" altLang="zh-CN" sz="1400" dirty="0">
                <a:solidFill>
                  <a:srgbClr val="A5A5A5"/>
                </a:solidFill>
              </a:rPr>
              <a:t>1</a:t>
            </a:r>
            <a:r>
              <a:rPr lang="zh-CN" altLang="en-US" sz="1400" dirty="0">
                <a:solidFill>
                  <a:srgbClr val="A5A5A5"/>
                </a:solidFill>
              </a:rPr>
              <a:t>小时不回复就可以飞地</a:t>
            </a:r>
            <a:r>
              <a:rPr lang="en-US" altLang="zh-CN" sz="1400" dirty="0">
                <a:solidFill>
                  <a:srgbClr val="A5A5A5"/>
                </a:solidFill>
              </a:rPr>
              <a:t>,</a:t>
            </a:r>
            <a:r>
              <a:rPr lang="zh-CN" altLang="en-US" sz="1400" dirty="0">
                <a:solidFill>
                  <a:srgbClr val="A5A5A5"/>
                </a:solidFill>
              </a:rPr>
              <a:t>如果未到时间，私自飞地的行为</a:t>
            </a:r>
            <a:r>
              <a:rPr lang="en-US" altLang="zh-CN" sz="1400" dirty="0">
                <a:solidFill>
                  <a:srgbClr val="A5A5A5"/>
                </a:solidFill>
              </a:rPr>
              <a:t>)</a:t>
            </a:r>
            <a:r>
              <a:rPr lang="zh-CN" altLang="en-US" sz="1400" dirty="0">
                <a:solidFill>
                  <a:srgbClr val="A5A5A5"/>
                </a:solidFill>
              </a:rPr>
              <a:t>；</a:t>
            </a:r>
            <a:r>
              <a:rPr lang="zh-CN" altLang="en-US" sz="1400" dirty="0">
                <a:solidFill>
                  <a:srgbClr val="00B0F0"/>
                </a:solidFill>
              </a:rPr>
              <a:t>圈地</a:t>
            </a:r>
            <a:r>
              <a:rPr lang="en-US" altLang="zh-CN" sz="1400" dirty="0">
                <a:solidFill>
                  <a:srgbClr val="A5A5A5"/>
                </a:solidFill>
              </a:rPr>
              <a:t>(</a:t>
            </a:r>
            <a:r>
              <a:rPr lang="zh-CN" altLang="en-US" sz="1400" dirty="0">
                <a:solidFill>
                  <a:srgbClr val="A5A5A5"/>
                </a:solidFill>
              </a:rPr>
              <a:t>恶意圈住自己无法攻打的土地</a:t>
            </a:r>
            <a:r>
              <a:rPr lang="en-US" altLang="zh-CN" sz="1400" dirty="0">
                <a:solidFill>
                  <a:srgbClr val="A5A5A5"/>
                </a:solidFill>
              </a:rPr>
              <a:t>,</a:t>
            </a:r>
            <a:r>
              <a:rPr lang="zh-CN" altLang="en-US" sz="1400" dirty="0">
                <a:solidFill>
                  <a:srgbClr val="A5A5A5"/>
                </a:solidFill>
              </a:rPr>
              <a:t>也不允许其他人占领的行为</a:t>
            </a:r>
            <a:r>
              <a:rPr lang="en-US" altLang="zh-CN" sz="1400" dirty="0">
                <a:solidFill>
                  <a:srgbClr val="A5A5A5"/>
                </a:solidFill>
              </a:rPr>
              <a:t>)</a:t>
            </a:r>
            <a:r>
              <a:rPr lang="zh-CN" altLang="en-US" sz="1400" dirty="0">
                <a:solidFill>
                  <a:srgbClr val="A5A5A5"/>
                </a:solidFill>
              </a:rPr>
              <a:t>、</a:t>
            </a:r>
            <a:r>
              <a:rPr lang="zh-CN" altLang="en-US" sz="1400" dirty="0">
                <a:solidFill>
                  <a:srgbClr val="00B0F0"/>
                </a:solidFill>
              </a:rPr>
              <a:t>恶意飞地</a:t>
            </a:r>
            <a:r>
              <a:rPr lang="zh-CN" altLang="en-US" sz="1400" dirty="0">
                <a:solidFill>
                  <a:srgbClr val="A5A5A5"/>
                </a:solidFill>
              </a:rPr>
              <a:t>或</a:t>
            </a:r>
            <a:r>
              <a:rPr lang="zh-CN" altLang="en-US" sz="1400" dirty="0">
                <a:solidFill>
                  <a:srgbClr val="00B0F0"/>
                </a:solidFill>
              </a:rPr>
              <a:t>借地不还</a:t>
            </a:r>
            <a:r>
              <a:rPr lang="zh-CN" altLang="en-US" sz="1400" dirty="0">
                <a:solidFill>
                  <a:srgbClr val="A5A5A5"/>
                </a:solidFill>
              </a:rPr>
              <a:t>。第一次警告放地，第二次警告放地并交罚款资源</a:t>
            </a:r>
            <a:r>
              <a:rPr lang="en-US" altLang="zh-CN" sz="1400" dirty="0">
                <a:solidFill>
                  <a:srgbClr val="A5A5A5"/>
                </a:solidFill>
              </a:rPr>
              <a:t>50</a:t>
            </a:r>
            <a:r>
              <a:rPr lang="zh-CN" altLang="en-US" sz="1400" dirty="0">
                <a:solidFill>
                  <a:srgbClr val="A5A5A5"/>
                </a:solidFill>
              </a:rPr>
              <a:t>万</a:t>
            </a:r>
            <a:r>
              <a:rPr lang="en-US" altLang="zh-CN" sz="1400" dirty="0">
                <a:solidFill>
                  <a:srgbClr val="A5A5A5"/>
                </a:solidFill>
              </a:rPr>
              <a:t>,</a:t>
            </a:r>
            <a:r>
              <a:rPr lang="zh-CN" altLang="en-US" sz="1400" dirty="0">
                <a:solidFill>
                  <a:srgbClr val="A5A5A5"/>
                </a:solidFill>
              </a:rPr>
              <a:t>第三次放地下野审查</a:t>
            </a:r>
            <a:r>
              <a:rPr lang="en-US" altLang="zh-CN" sz="1400" dirty="0">
                <a:solidFill>
                  <a:srgbClr val="A5A5A5"/>
                </a:solidFill>
              </a:rPr>
              <a:t>12</a:t>
            </a:r>
            <a:r>
              <a:rPr lang="zh-CN" altLang="en-US" sz="1400" dirty="0">
                <a:solidFill>
                  <a:srgbClr val="A5A5A5"/>
                </a:solidFill>
              </a:rPr>
              <a:t>小时</a:t>
            </a:r>
            <a:r>
              <a:rPr lang="en-US" altLang="zh-CN" sz="1400" dirty="0">
                <a:solidFill>
                  <a:srgbClr val="A5A5A5"/>
                </a:solidFill>
              </a:rPr>
              <a:t>,</a:t>
            </a:r>
            <a:r>
              <a:rPr lang="zh-CN" altLang="en-US" sz="1400" dirty="0">
                <a:solidFill>
                  <a:srgbClr val="A5A5A5"/>
                </a:solidFill>
              </a:rPr>
              <a:t>地不受保护。 </a:t>
            </a:r>
            <a:endParaRPr lang="en-US" altLang="zh-CN" sz="1400" dirty="0">
              <a:solidFill>
                <a:srgbClr val="A5A5A5"/>
              </a:solidFill>
            </a:endParaRPr>
          </a:p>
          <a:p>
            <a:pPr marL="0" indent="0" algn="just">
              <a:lnSpc>
                <a:spcPct val="120000"/>
              </a:lnSpc>
              <a:buNone/>
            </a:pPr>
            <a:r>
              <a:rPr lang="en-US" altLang="zh-CN" sz="1400" dirty="0">
                <a:solidFill>
                  <a:srgbClr val="A5A5A5"/>
                </a:solidFill>
              </a:rPr>
              <a:t>5</a:t>
            </a:r>
            <a:r>
              <a:rPr lang="zh-CN" altLang="en-US" sz="1400" dirty="0">
                <a:solidFill>
                  <a:srgbClr val="A5A5A5"/>
                </a:solidFill>
              </a:rPr>
              <a:t>、土地纠纷先自行协商，注意团结，态度良好的进行沟通。嘲讽、辱骂、阴阳怪气等行为一经发现立即处罚。嘲讽行为处罚为放地并交罚款资源</a:t>
            </a:r>
            <a:r>
              <a:rPr lang="en-US" altLang="zh-CN" sz="1400" dirty="0">
                <a:solidFill>
                  <a:srgbClr val="A5A5A5"/>
                </a:solidFill>
              </a:rPr>
              <a:t>50</a:t>
            </a:r>
            <a:r>
              <a:rPr lang="zh-CN" altLang="en-US" sz="1400" dirty="0">
                <a:solidFill>
                  <a:srgbClr val="A5A5A5"/>
                </a:solidFill>
              </a:rPr>
              <a:t>万；辱骂、阴阳怪气行为处罚为放地并下野</a:t>
            </a:r>
            <a:r>
              <a:rPr lang="en-US" altLang="zh-CN" sz="1400" dirty="0">
                <a:solidFill>
                  <a:srgbClr val="A5A5A5"/>
                </a:solidFill>
              </a:rPr>
              <a:t>12</a:t>
            </a:r>
            <a:r>
              <a:rPr lang="zh-CN" altLang="en-US" sz="1400" dirty="0">
                <a:solidFill>
                  <a:srgbClr val="A5A5A5"/>
                </a:solidFill>
              </a:rPr>
              <a:t>小时，地不受保护。行为、情节严重的，经劝告并未改善的处罚翻地下野，永不录用。      </a:t>
            </a:r>
            <a:endParaRPr lang="en-US" altLang="zh-CN" sz="1400" dirty="0">
              <a:solidFill>
                <a:srgbClr val="A5A5A5"/>
              </a:solidFill>
            </a:endParaRPr>
          </a:p>
        </p:txBody>
      </p:sp>
      <p:sp>
        <p:nvSpPr>
          <p:cNvPr id="6" name="标题 1">
            <a:extLst>
              <a:ext uri="{FF2B5EF4-FFF2-40B4-BE49-F238E27FC236}">
                <a16:creationId xmlns:a16="http://schemas.microsoft.com/office/drawing/2014/main" id="{9A43FD76-BEBD-4ABF-9D9C-F45BE891B21B}"/>
              </a:ext>
            </a:extLst>
          </p:cNvPr>
          <p:cNvSpPr txBox="1">
            <a:spLocks/>
          </p:cNvSpPr>
          <p:nvPr/>
        </p:nvSpPr>
        <p:spPr>
          <a:xfrm>
            <a:off x="2419350" y="365125"/>
            <a:ext cx="89344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土地法</a:t>
            </a:r>
            <a:r>
              <a:rPr lang="zh-CN" altLang="en-US" sz="3200" dirty="0">
                <a:solidFill>
                  <a:srgbClr val="FFC000"/>
                </a:solidFill>
                <a:latin typeface="字魂71号-御守锦书" panose="00000500000000000000" pitchFamily="2" charset="-122"/>
                <a:ea typeface="字魂71号-御守锦书" panose="00000500000000000000" pitchFamily="2" charset="-122"/>
              </a:rPr>
              <a:t>（一）</a:t>
            </a:r>
            <a:endParaRPr lang="zh-CN" altLang="en-US" sz="7200" dirty="0">
              <a:solidFill>
                <a:srgbClr val="FFC000"/>
              </a:solidFill>
              <a:latin typeface="字魂71号-御守锦书" panose="00000500000000000000" pitchFamily="2" charset="-122"/>
              <a:ea typeface="字魂71号-御守锦书" panose="00000500000000000000" pitchFamily="2" charset="-122"/>
            </a:endParaRPr>
          </a:p>
        </p:txBody>
      </p:sp>
    </p:spTree>
    <p:extLst>
      <p:ext uri="{BB962C8B-B14F-4D97-AF65-F5344CB8AC3E}">
        <p14:creationId xmlns:p14="http://schemas.microsoft.com/office/powerpoint/2010/main" val="2808778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A89E0-0068-4DA4-97FF-021D85A827D7}"/>
              </a:ext>
            </a:extLst>
          </p:cNvPr>
          <p:cNvSpPr>
            <a:spLocks noGrp="1"/>
          </p:cNvSpPr>
          <p:nvPr>
            <p:ph type="title"/>
          </p:nvPr>
        </p:nvSpPr>
        <p:spPr>
          <a:xfrm>
            <a:off x="2419350" y="365125"/>
            <a:ext cx="8934449" cy="1325563"/>
          </a:xfrm>
        </p:spPr>
        <p:txBody>
          <a:body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土地法</a:t>
            </a:r>
            <a:r>
              <a:rPr lang="zh-CN" altLang="en-US" sz="3200" dirty="0">
                <a:solidFill>
                  <a:srgbClr val="FFC000"/>
                </a:solidFill>
                <a:latin typeface="字魂71号-御守锦书" panose="00000500000000000000" pitchFamily="2" charset="-122"/>
                <a:ea typeface="字魂71号-御守锦书" panose="00000500000000000000" pitchFamily="2" charset="-122"/>
              </a:rPr>
              <a:t>（二）</a:t>
            </a:r>
            <a:endParaRPr lang="zh-CN" altLang="en-US" sz="7200" dirty="0">
              <a:solidFill>
                <a:srgbClr val="FFC000"/>
              </a:solidFill>
              <a:latin typeface="字魂71号-御守锦书" panose="00000500000000000000" pitchFamily="2" charset="-122"/>
              <a:ea typeface="字魂71号-御守锦书" panose="00000500000000000000" pitchFamily="2" charset="-122"/>
            </a:endParaRPr>
          </a:p>
        </p:txBody>
      </p:sp>
      <p:sp>
        <p:nvSpPr>
          <p:cNvPr id="3" name="内容占位符 2">
            <a:extLst>
              <a:ext uri="{FF2B5EF4-FFF2-40B4-BE49-F238E27FC236}">
                <a16:creationId xmlns:a16="http://schemas.microsoft.com/office/drawing/2014/main" id="{80DC14E0-D420-4F48-B462-67A45721B03E}"/>
              </a:ext>
            </a:extLst>
          </p:cNvPr>
          <p:cNvSpPr>
            <a:spLocks noGrp="1"/>
          </p:cNvSpPr>
          <p:nvPr>
            <p:ph idx="1"/>
          </p:nvPr>
        </p:nvSpPr>
        <p:spPr>
          <a:xfrm>
            <a:off x="838200" y="2247901"/>
            <a:ext cx="10172700" cy="3752850"/>
          </a:xfrm>
        </p:spPr>
        <p:txBody>
          <a:bodyPr>
            <a:normAutofit/>
          </a:bodyPr>
          <a:lstStyle/>
          <a:p>
            <a:pPr marL="0" indent="0" algn="just">
              <a:buNone/>
            </a:pPr>
            <a:r>
              <a:rPr lang="en-US" altLang="zh-CN" sz="1400" dirty="0">
                <a:solidFill>
                  <a:srgbClr val="A5A5A5"/>
                </a:solidFill>
              </a:rPr>
              <a:t>6</a:t>
            </a:r>
            <a:r>
              <a:rPr lang="zh-CN" altLang="en-US" sz="1400" dirty="0">
                <a:solidFill>
                  <a:srgbClr val="A5A5A5"/>
                </a:solidFill>
              </a:rPr>
              <a:t>、禁地令期间，私自打地者，第一次警告放地并交罚款资源</a:t>
            </a:r>
            <a:r>
              <a:rPr lang="en-US" altLang="zh-CN" sz="1400" dirty="0">
                <a:solidFill>
                  <a:srgbClr val="A5A5A5"/>
                </a:solidFill>
              </a:rPr>
              <a:t>50</a:t>
            </a:r>
            <a:r>
              <a:rPr lang="zh-CN" altLang="en-US" sz="1400" dirty="0">
                <a:solidFill>
                  <a:srgbClr val="A5A5A5"/>
                </a:solidFill>
              </a:rPr>
              <a:t>万</a:t>
            </a:r>
            <a:r>
              <a:rPr lang="en-US" altLang="zh-CN" sz="1400" dirty="0">
                <a:solidFill>
                  <a:srgbClr val="A5A5A5"/>
                </a:solidFill>
              </a:rPr>
              <a:t>,</a:t>
            </a:r>
            <a:r>
              <a:rPr lang="zh-CN" altLang="en-US" sz="1400" dirty="0">
                <a:solidFill>
                  <a:srgbClr val="A5A5A5"/>
                </a:solidFill>
              </a:rPr>
              <a:t>第二次放地下野审查</a:t>
            </a:r>
            <a:r>
              <a:rPr lang="en-US" altLang="zh-CN" sz="1400" dirty="0">
                <a:solidFill>
                  <a:srgbClr val="A5A5A5"/>
                </a:solidFill>
              </a:rPr>
              <a:t>12</a:t>
            </a:r>
            <a:r>
              <a:rPr lang="zh-CN" altLang="en-US" sz="1400" dirty="0">
                <a:solidFill>
                  <a:srgbClr val="A5A5A5"/>
                </a:solidFill>
              </a:rPr>
              <a:t>小时，地不受保护。      </a:t>
            </a:r>
            <a:endParaRPr lang="en-US" altLang="zh-CN" sz="1400" dirty="0">
              <a:solidFill>
                <a:srgbClr val="A5A5A5"/>
              </a:solidFill>
            </a:endParaRPr>
          </a:p>
          <a:p>
            <a:pPr marL="0" indent="0" algn="just">
              <a:buNone/>
            </a:pPr>
            <a:r>
              <a:rPr lang="en-US" altLang="zh-CN" sz="1400" dirty="0">
                <a:solidFill>
                  <a:srgbClr val="A5A5A5"/>
                </a:solidFill>
              </a:rPr>
              <a:t>7</a:t>
            </a:r>
            <a:r>
              <a:rPr lang="zh-CN" altLang="en-US" sz="1400" dirty="0">
                <a:solidFill>
                  <a:srgbClr val="A5A5A5"/>
                </a:solidFill>
              </a:rPr>
              <a:t>、名单内高战资源州土地势力值上限为</a:t>
            </a:r>
            <a:r>
              <a:rPr lang="en-US" altLang="zh-CN" sz="1400" dirty="0">
                <a:solidFill>
                  <a:srgbClr val="A5A5A5"/>
                </a:solidFill>
              </a:rPr>
              <a:t>35000</a:t>
            </a:r>
            <a:r>
              <a:rPr lang="zh-CN" altLang="en-US" sz="1400" dirty="0">
                <a:solidFill>
                  <a:srgbClr val="A5A5A5"/>
                </a:solidFill>
              </a:rPr>
              <a:t>，如周战功未达</a:t>
            </a:r>
            <a:r>
              <a:rPr lang="en-US" altLang="zh-CN" sz="1400" dirty="0">
                <a:solidFill>
                  <a:srgbClr val="A5A5A5"/>
                </a:solidFill>
              </a:rPr>
              <a:t>50000</a:t>
            </a:r>
            <a:r>
              <a:rPr lang="zh-CN" altLang="en-US" sz="1400" dirty="0">
                <a:solidFill>
                  <a:srgbClr val="A5A5A5"/>
                </a:solidFill>
              </a:rPr>
              <a:t>，则势力值上限仍恢复至</a:t>
            </a:r>
            <a:r>
              <a:rPr lang="en-US" altLang="zh-CN" sz="1400" dirty="0">
                <a:solidFill>
                  <a:srgbClr val="A5A5A5"/>
                </a:solidFill>
              </a:rPr>
              <a:t>30000</a:t>
            </a:r>
            <a:r>
              <a:rPr lang="zh-CN" altLang="en-US" sz="1400" dirty="0">
                <a:solidFill>
                  <a:srgbClr val="A5A5A5"/>
                </a:solidFill>
              </a:rPr>
              <a:t>。名单暂定。     </a:t>
            </a:r>
            <a:endParaRPr lang="en-US" altLang="zh-CN" sz="1400" dirty="0">
              <a:solidFill>
                <a:srgbClr val="A5A5A5"/>
              </a:solidFill>
            </a:endParaRPr>
          </a:p>
          <a:p>
            <a:pPr marL="0" indent="0" algn="just">
              <a:buNone/>
            </a:pPr>
            <a:r>
              <a:rPr lang="zh-CN" altLang="en-US" sz="1400" dirty="0">
                <a:solidFill>
                  <a:srgbClr val="A5A5A5"/>
                </a:solidFill>
              </a:rPr>
              <a:t> </a:t>
            </a:r>
            <a:r>
              <a:rPr lang="en-US" altLang="zh-CN" sz="1400" dirty="0">
                <a:solidFill>
                  <a:srgbClr val="A5A5A5"/>
                </a:solidFill>
              </a:rPr>
              <a:t>8</a:t>
            </a:r>
            <a:r>
              <a:rPr lang="zh-CN" altLang="en-US" sz="1400" dirty="0">
                <a:solidFill>
                  <a:srgbClr val="A5A5A5"/>
                </a:solidFill>
              </a:rPr>
              <a:t>、</a:t>
            </a:r>
            <a:r>
              <a:rPr lang="zh-CN" altLang="en-US" sz="1400" dirty="0">
                <a:solidFill>
                  <a:srgbClr val="00B0F0"/>
                </a:solidFill>
              </a:rPr>
              <a:t>资源州</a:t>
            </a:r>
            <a:r>
              <a:rPr lang="en-US" altLang="zh-CN" sz="1400" dirty="0">
                <a:solidFill>
                  <a:srgbClr val="00B0F0"/>
                </a:solidFill>
              </a:rPr>
              <a:t>8-10</a:t>
            </a:r>
            <a:r>
              <a:rPr lang="zh-CN" altLang="en-US" sz="1400" dirty="0">
                <a:solidFill>
                  <a:srgbClr val="00B0F0"/>
                </a:solidFill>
              </a:rPr>
              <a:t>级铜矿不受个人主权保护。</a:t>
            </a:r>
            <a:r>
              <a:rPr lang="en-US" altLang="zh-CN" sz="1400" dirty="0">
                <a:solidFill>
                  <a:srgbClr val="A5A5A5"/>
                </a:solidFill>
              </a:rPr>
              <a:t>8</a:t>
            </a:r>
            <a:r>
              <a:rPr lang="zh-CN" altLang="en-US" sz="1400" dirty="0">
                <a:solidFill>
                  <a:srgbClr val="A5A5A5"/>
                </a:solidFill>
              </a:rPr>
              <a:t>级铜矿所有权属于各军团，分配权由军团所有；</a:t>
            </a:r>
            <a:r>
              <a:rPr lang="en-US" altLang="zh-CN" sz="1400" dirty="0">
                <a:solidFill>
                  <a:srgbClr val="A5A5A5"/>
                </a:solidFill>
              </a:rPr>
              <a:t>9-10</a:t>
            </a:r>
            <a:r>
              <a:rPr lang="zh-CN" altLang="en-US" sz="1400" dirty="0">
                <a:solidFill>
                  <a:srgbClr val="A5A5A5"/>
                </a:solidFill>
              </a:rPr>
              <a:t>级铜矿所有权属于同盟，分配权由同盟所有。各军团、同盟所属铜矿按照攻城米灭敌排名、攻城排名、战功、个人突出贡献折算积分进行分配。</a:t>
            </a:r>
            <a:endParaRPr lang="en-US" altLang="zh-CN" sz="1400" dirty="0">
              <a:solidFill>
                <a:srgbClr val="A5A5A5"/>
              </a:solidFill>
            </a:endParaRPr>
          </a:p>
          <a:p>
            <a:pPr marL="0" indent="0" algn="just">
              <a:buNone/>
            </a:pPr>
            <a:r>
              <a:rPr lang="en-US" altLang="zh-CN" sz="1400" dirty="0">
                <a:solidFill>
                  <a:srgbClr val="A5A5A5"/>
                </a:solidFill>
              </a:rPr>
              <a:t>9</a:t>
            </a:r>
            <a:r>
              <a:rPr lang="zh-CN" altLang="en-US" sz="1400" dirty="0">
                <a:solidFill>
                  <a:srgbClr val="A5A5A5"/>
                </a:solidFill>
              </a:rPr>
              <a:t>、如有人联系说</a:t>
            </a:r>
            <a:r>
              <a:rPr lang="zh-CN" altLang="en-US" sz="1400" dirty="0">
                <a:solidFill>
                  <a:srgbClr val="FFC000"/>
                </a:solidFill>
              </a:rPr>
              <a:t>因军团安排门神迁城需要放地，请各位务必要第一时间放地</a:t>
            </a:r>
            <a:r>
              <a:rPr lang="zh-CN" altLang="en-US" sz="1400" dirty="0">
                <a:solidFill>
                  <a:srgbClr val="A5A5A5"/>
                </a:solidFill>
              </a:rPr>
              <a:t>，如果有疑问可以先咨询该军团长与副团长。</a:t>
            </a:r>
          </a:p>
        </p:txBody>
      </p:sp>
    </p:spTree>
    <p:extLst>
      <p:ext uri="{BB962C8B-B14F-4D97-AF65-F5344CB8AC3E}">
        <p14:creationId xmlns:p14="http://schemas.microsoft.com/office/powerpoint/2010/main" val="1023228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A89E0-0068-4DA4-97FF-021D85A827D7}"/>
              </a:ext>
            </a:extLst>
          </p:cNvPr>
          <p:cNvSpPr>
            <a:spLocks noGrp="1"/>
          </p:cNvSpPr>
          <p:nvPr>
            <p:ph type="title"/>
          </p:nvPr>
        </p:nvSpPr>
        <p:spPr>
          <a:xfrm>
            <a:off x="2419350" y="365125"/>
            <a:ext cx="8934449" cy="1325563"/>
          </a:xfrm>
        </p:spPr>
        <p:txBody>
          <a:bodyPr/>
          <a:lstStyle/>
          <a:p>
            <a:pPr algn="r"/>
            <a:r>
              <a:rPr lang="zh-CN" altLang="en-US" sz="7200" dirty="0">
                <a:solidFill>
                  <a:srgbClr val="FFC000"/>
                </a:solidFill>
                <a:latin typeface="字魂71号-御守锦书" panose="00000500000000000000" pitchFamily="2" charset="-122"/>
                <a:ea typeface="字魂71号-御守锦书" panose="00000500000000000000" pitchFamily="2" charset="-122"/>
              </a:rPr>
              <a:t>战功法</a:t>
            </a:r>
          </a:p>
        </p:txBody>
      </p:sp>
      <p:sp>
        <p:nvSpPr>
          <p:cNvPr id="3" name="内容占位符 2">
            <a:extLst>
              <a:ext uri="{FF2B5EF4-FFF2-40B4-BE49-F238E27FC236}">
                <a16:creationId xmlns:a16="http://schemas.microsoft.com/office/drawing/2014/main" id="{80DC14E0-D420-4F48-B462-67A45721B03E}"/>
              </a:ext>
            </a:extLst>
          </p:cNvPr>
          <p:cNvSpPr>
            <a:spLocks noGrp="1"/>
          </p:cNvSpPr>
          <p:nvPr>
            <p:ph idx="1"/>
          </p:nvPr>
        </p:nvSpPr>
        <p:spPr>
          <a:xfrm>
            <a:off x="838200" y="2082800"/>
            <a:ext cx="10172700" cy="3917951"/>
          </a:xfrm>
        </p:spPr>
        <p:txBody>
          <a:bodyPr>
            <a:normAutofit/>
          </a:bodyPr>
          <a:lstStyle/>
          <a:p>
            <a:pPr marL="0" indent="0" algn="just">
              <a:buNone/>
            </a:pPr>
            <a:r>
              <a:rPr lang="zh-CN" altLang="en-US" sz="1400" b="1" dirty="0">
                <a:solidFill>
                  <a:srgbClr val="FFC000"/>
                </a:solidFill>
              </a:rPr>
              <a:t>本着本盟不养闲人的原则，设立战功法。</a:t>
            </a:r>
            <a:endParaRPr lang="en-US" altLang="zh-CN" sz="1400" b="1" dirty="0">
              <a:solidFill>
                <a:srgbClr val="FFC000"/>
              </a:solidFill>
            </a:endParaRPr>
          </a:p>
          <a:p>
            <a:pPr marL="0" indent="0" algn="just">
              <a:buNone/>
            </a:pPr>
            <a:r>
              <a:rPr lang="zh-CN" altLang="en-US" sz="1400" dirty="0">
                <a:solidFill>
                  <a:srgbClr val="A5A5A5"/>
                </a:solidFill>
              </a:rPr>
              <a:t>一、战功与势力挂钩</a:t>
            </a:r>
            <a:r>
              <a:rPr lang="en-US" altLang="zh-CN" sz="1400" dirty="0">
                <a:solidFill>
                  <a:srgbClr val="A5A5A5"/>
                </a:solidFill>
              </a:rPr>
              <a:t>100</a:t>
            </a:r>
            <a:r>
              <a:rPr lang="zh-CN" altLang="en-US" sz="1400" dirty="0">
                <a:solidFill>
                  <a:srgbClr val="A5A5A5"/>
                </a:solidFill>
              </a:rPr>
              <a:t>万战功以上，势力不做限制。</a:t>
            </a:r>
            <a:endParaRPr lang="en-US" altLang="zh-CN" sz="1400" dirty="0">
              <a:solidFill>
                <a:srgbClr val="A5A5A5"/>
              </a:solidFill>
            </a:endParaRPr>
          </a:p>
          <a:p>
            <a:pPr marL="0" indent="0" algn="just">
              <a:buNone/>
            </a:pPr>
            <a:r>
              <a:rPr lang="en-US" altLang="zh-CN" sz="1400" b="1" dirty="0">
                <a:solidFill>
                  <a:srgbClr val="FFC000"/>
                </a:solidFill>
              </a:rPr>
              <a:t>80</a:t>
            </a:r>
            <a:r>
              <a:rPr lang="zh-CN" altLang="en-US" sz="1400" b="1" dirty="0">
                <a:solidFill>
                  <a:srgbClr val="FFC000"/>
                </a:solidFill>
              </a:rPr>
              <a:t>万战功以上，势力不超过</a:t>
            </a:r>
            <a:r>
              <a:rPr lang="en-US" altLang="zh-CN" sz="1400" b="1" dirty="0">
                <a:solidFill>
                  <a:srgbClr val="FFC000"/>
                </a:solidFill>
              </a:rPr>
              <a:t>40000</a:t>
            </a:r>
          </a:p>
          <a:p>
            <a:pPr marL="0" indent="0" algn="just">
              <a:buNone/>
            </a:pPr>
            <a:r>
              <a:rPr lang="en-US" altLang="zh-CN" sz="1400" b="1" dirty="0">
                <a:solidFill>
                  <a:srgbClr val="FFC000"/>
                </a:solidFill>
              </a:rPr>
              <a:t>60</a:t>
            </a:r>
            <a:r>
              <a:rPr lang="zh-CN" altLang="en-US" sz="1400" b="1" dirty="0">
                <a:solidFill>
                  <a:srgbClr val="FFC000"/>
                </a:solidFill>
              </a:rPr>
              <a:t>万战功以上，势力小于等于</a:t>
            </a:r>
            <a:r>
              <a:rPr lang="en-US" altLang="zh-CN" sz="1400" b="1" dirty="0">
                <a:solidFill>
                  <a:srgbClr val="FFC000"/>
                </a:solidFill>
              </a:rPr>
              <a:t>35000</a:t>
            </a:r>
          </a:p>
          <a:p>
            <a:pPr marL="0" indent="0" algn="just">
              <a:buNone/>
            </a:pPr>
            <a:r>
              <a:rPr lang="en-US" altLang="zh-CN" sz="1400" b="1" dirty="0">
                <a:solidFill>
                  <a:srgbClr val="FFC000"/>
                </a:solidFill>
              </a:rPr>
              <a:t>40</a:t>
            </a:r>
            <a:r>
              <a:rPr lang="zh-CN" altLang="en-US" sz="1400" b="1" dirty="0">
                <a:solidFill>
                  <a:srgbClr val="FFC000"/>
                </a:solidFill>
              </a:rPr>
              <a:t>万战功以上，势力小于等于</a:t>
            </a:r>
            <a:r>
              <a:rPr lang="en-US" altLang="zh-CN" sz="1400" b="1" dirty="0">
                <a:solidFill>
                  <a:srgbClr val="FFC000"/>
                </a:solidFill>
              </a:rPr>
              <a:t>30000</a:t>
            </a:r>
          </a:p>
          <a:p>
            <a:pPr marL="0" indent="0" algn="just">
              <a:buNone/>
            </a:pPr>
            <a:r>
              <a:rPr lang="en-US" altLang="zh-CN" sz="1400" b="1" dirty="0">
                <a:solidFill>
                  <a:srgbClr val="FFC000"/>
                </a:solidFill>
              </a:rPr>
              <a:t>20</a:t>
            </a:r>
            <a:r>
              <a:rPr lang="zh-CN" altLang="en-US" sz="1400" b="1" dirty="0">
                <a:solidFill>
                  <a:srgbClr val="FFC000"/>
                </a:solidFill>
              </a:rPr>
              <a:t>万战功以上，势力小于等于</a:t>
            </a:r>
            <a:r>
              <a:rPr lang="en-US" altLang="zh-CN" sz="1400" b="1" dirty="0">
                <a:solidFill>
                  <a:srgbClr val="FFC000"/>
                </a:solidFill>
              </a:rPr>
              <a:t>25000</a:t>
            </a:r>
          </a:p>
          <a:p>
            <a:pPr marL="0" indent="0" algn="just">
              <a:buNone/>
            </a:pPr>
            <a:r>
              <a:rPr lang="en-US" altLang="zh-CN" sz="1400" b="1" dirty="0">
                <a:solidFill>
                  <a:srgbClr val="FFC000"/>
                </a:solidFill>
              </a:rPr>
              <a:t>10</a:t>
            </a:r>
            <a:r>
              <a:rPr lang="zh-CN" altLang="en-US" sz="1400" b="1" dirty="0">
                <a:solidFill>
                  <a:srgbClr val="FFC000"/>
                </a:solidFill>
              </a:rPr>
              <a:t>万战功以上，势力小于等于</a:t>
            </a:r>
            <a:r>
              <a:rPr lang="en-US" altLang="zh-CN" sz="1400" b="1" dirty="0">
                <a:solidFill>
                  <a:srgbClr val="FFC000"/>
                </a:solidFill>
              </a:rPr>
              <a:t>20000</a:t>
            </a:r>
            <a:r>
              <a:rPr lang="en-US" altLang="zh-CN" sz="1400" dirty="0">
                <a:solidFill>
                  <a:srgbClr val="A5A5A5"/>
                </a:solidFill>
              </a:rPr>
              <a:t>	</a:t>
            </a:r>
          </a:p>
          <a:p>
            <a:pPr marL="0" indent="0" algn="just">
              <a:buNone/>
            </a:pPr>
            <a:r>
              <a:rPr lang="zh-CN" altLang="en-US" sz="1400" dirty="0">
                <a:solidFill>
                  <a:srgbClr val="A5A5A5"/>
                </a:solidFill>
              </a:rPr>
              <a:t>战功以“战略家营地”中，总战功为参考</a:t>
            </a:r>
            <a:r>
              <a:rPr lang="zh-CN" altLang="en-US" sz="1400" dirty="0">
                <a:solidFill>
                  <a:srgbClr val="FFC000"/>
                </a:solidFill>
              </a:rPr>
              <a:t>（此考核标准会随着赛季深入进行调整）</a:t>
            </a:r>
            <a:r>
              <a:rPr lang="zh-CN" altLang="en-US" sz="1400" dirty="0">
                <a:solidFill>
                  <a:srgbClr val="A5A5A5"/>
                </a:solidFill>
              </a:rPr>
              <a:t>！</a:t>
            </a:r>
            <a:endParaRPr lang="en-US" altLang="zh-CN" sz="1400" dirty="0">
              <a:solidFill>
                <a:srgbClr val="A5A5A5"/>
              </a:solidFill>
            </a:endParaRPr>
          </a:p>
          <a:p>
            <a:pPr marL="0" indent="0" algn="just">
              <a:buNone/>
            </a:pPr>
            <a:r>
              <a:rPr lang="zh-CN" altLang="en-US" sz="1400" dirty="0">
                <a:solidFill>
                  <a:srgbClr val="A5A5A5"/>
                </a:solidFill>
              </a:rPr>
              <a:t>请大家自觉调整到对应势力值，如果有自行不调节的，下野，土地不受保护！</a:t>
            </a:r>
            <a:endParaRPr lang="en-US" altLang="zh-CN" sz="1400" dirty="0">
              <a:solidFill>
                <a:srgbClr val="A5A5A5"/>
              </a:solidFill>
            </a:endParaRPr>
          </a:p>
          <a:p>
            <a:pPr marL="0" indent="0" algn="just">
              <a:buNone/>
            </a:pPr>
            <a:r>
              <a:rPr lang="zh-CN" altLang="en-US" sz="1400" dirty="0">
                <a:solidFill>
                  <a:srgbClr val="A5A5A5"/>
                </a:solidFill>
              </a:rPr>
              <a:t>二、</a:t>
            </a:r>
            <a:r>
              <a:rPr lang="zh-CN" altLang="en-US" sz="1400" dirty="0">
                <a:solidFill>
                  <a:srgbClr val="FFC000"/>
                </a:solidFill>
              </a:rPr>
              <a:t>周战功考核制</a:t>
            </a:r>
            <a:r>
              <a:rPr lang="zh-CN" altLang="en-US" sz="1400" dirty="0">
                <a:solidFill>
                  <a:srgbClr val="A5A5A5"/>
                </a:solidFill>
              </a:rPr>
              <a:t>：开辟战场后每人每周战功不得少于</a:t>
            </a:r>
            <a:r>
              <a:rPr lang="en-US" altLang="zh-CN" sz="1400" dirty="0">
                <a:solidFill>
                  <a:srgbClr val="A5A5A5"/>
                </a:solidFill>
              </a:rPr>
              <a:t>5</a:t>
            </a:r>
            <a:r>
              <a:rPr lang="zh-CN" altLang="en-US" sz="1400" dirty="0">
                <a:solidFill>
                  <a:srgbClr val="A5A5A5"/>
                </a:solidFill>
              </a:rPr>
              <a:t>万。少于五万的第一次警告，第二次下野去二盟。</a:t>
            </a:r>
            <a:endParaRPr lang="en-US" altLang="zh-CN" sz="1400" dirty="0">
              <a:solidFill>
                <a:srgbClr val="A5A5A5"/>
              </a:solidFill>
            </a:endParaRPr>
          </a:p>
          <a:p>
            <a:pPr marL="0" indent="0" algn="just">
              <a:buNone/>
            </a:pPr>
            <a:r>
              <a:rPr lang="zh-CN" altLang="en-US" sz="1400" dirty="0">
                <a:solidFill>
                  <a:srgbClr val="A5A5A5"/>
                </a:solidFill>
              </a:rPr>
              <a:t>三、战功考核工作由每个军团的正副军团长负责，军团长的由战功考核由郭奉孝负责，郭奉孝的战功考核由盟主白板负责，任何人都接受考核，一视同仁。请大家仔细阅读，如有异议及时提出。</a:t>
            </a:r>
          </a:p>
        </p:txBody>
      </p:sp>
    </p:spTree>
    <p:extLst>
      <p:ext uri="{BB962C8B-B14F-4D97-AF65-F5344CB8AC3E}">
        <p14:creationId xmlns:p14="http://schemas.microsoft.com/office/powerpoint/2010/main" val="8899398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wrap="square" lIns="91440" tIns="45720" rIns="91440" bIns="45720">
        <a:spAutoFit/>
      </a:bodyPr>
      <a:lstStyle>
        <a:defPPr algn="ctr">
          <a:defRPr sz="2000" b="0" cap="none" spc="0" dirty="0" smtClean="0">
            <a:ln w="0"/>
            <a:solidFill>
              <a:schemeClr val="tx1"/>
            </a:solidFill>
            <a:effectLst>
              <a:outerShdw blurRad="38100" dist="19050" dir="2700000" algn="tl" rotWithShape="0">
                <a:schemeClr val="dk1">
                  <a:alpha val="40000"/>
                </a:schemeClr>
              </a:outerShdw>
            </a:effectLst>
            <a:latin typeface="字灵江湖行" panose="00000500000000000000" pitchFamily="2" charset="-122"/>
            <a:ea typeface="字灵江湖行" panose="00000500000000000000"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2458</TotalTime>
  <Words>9118</Words>
  <Application>Microsoft Office PowerPoint</Application>
  <PresentationFormat>宽屏</PresentationFormat>
  <Paragraphs>492</Paragraphs>
  <Slides>56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56</vt:i4>
      </vt:variant>
    </vt:vector>
  </HeadingPairs>
  <TitlesOfParts>
    <vt:vector size="70" baseType="lpstr">
      <vt:lpstr>Helvetica Neue</vt:lpstr>
      <vt:lpstr>等线</vt:lpstr>
      <vt:lpstr>等线 Light</vt:lpstr>
      <vt:lpstr>尔雅凤凰手书</vt:lpstr>
      <vt:lpstr>宋体</vt:lpstr>
      <vt:lpstr>Microsoft YaHei</vt:lpstr>
      <vt:lpstr>Microsoft YaHei</vt:lpstr>
      <vt:lpstr>微软雅黑 Light</vt:lpstr>
      <vt:lpstr>字魂71号-御守锦书</vt:lpstr>
      <vt:lpstr>字灵江湖行</vt:lpstr>
      <vt:lpstr>Arial</vt:lpstr>
      <vt:lpstr>Consolas</vt:lpstr>
      <vt:lpstr>Wingdings</vt:lpstr>
      <vt:lpstr>Office 主题​​</vt:lpstr>
      <vt:lpstr>PowerPoint 演示文稿</vt:lpstr>
      <vt:lpstr>PowerPoint 演示文稿</vt:lpstr>
      <vt:lpstr>PowerPoint 演示文稿</vt:lpstr>
      <vt:lpstr>管理层架构</vt:lpstr>
      <vt:lpstr>PowerPoint 演示文稿</vt:lpstr>
      <vt:lpstr>基本法</vt:lpstr>
      <vt:lpstr>PowerPoint 演示文稿</vt:lpstr>
      <vt:lpstr>土地法（二）</vt:lpstr>
      <vt:lpstr>战功法</vt:lpstr>
      <vt:lpstr>攻城要求</vt:lpstr>
      <vt:lpstr>布阵-关隘谷口</vt:lpstr>
      <vt:lpstr>布阵-门神与落城</vt:lpstr>
      <vt:lpstr>布阵-工事安排</vt:lpstr>
      <vt:lpstr>PowerPoint 演示文稿</vt:lpstr>
      <vt:lpstr>PowerPoint 演示文稿</vt:lpstr>
      <vt:lpstr>S4-赛季地图</vt:lpstr>
      <vt:lpstr>赛季地图（江汉）</vt:lpstr>
      <vt:lpstr>赛季地图（关中）</vt:lpstr>
      <vt:lpstr>PowerPoint 演示文稿</vt:lpstr>
      <vt:lpstr>PowerPoint 演示文稿</vt:lpstr>
      <vt:lpstr>功勋商店</vt:lpstr>
      <vt:lpstr>事件战法</vt:lpstr>
      <vt:lpstr>事件战法</vt:lpstr>
      <vt:lpstr>新武将</vt:lpstr>
      <vt:lpstr>新武将</vt:lpstr>
      <vt:lpstr>新武将</vt:lpstr>
      <vt:lpstr>新武将</vt:lpstr>
      <vt:lpstr>典藏武将</vt:lpstr>
      <vt:lpstr>典藏武将</vt:lpstr>
      <vt:lpstr>民心系统</vt:lpstr>
      <vt:lpstr>S4结算规则</vt:lpstr>
      <vt:lpstr>开荒前准备</vt:lpstr>
      <vt:lpstr>PowerPoint 演示文稿</vt:lpstr>
      <vt:lpstr>土地难度表</vt:lpstr>
      <vt:lpstr>开荒阵容推荐</vt:lpstr>
      <vt:lpstr>PowerPoint 演示文稿</vt:lpstr>
      <vt:lpstr>开荒阵容推荐</vt:lpstr>
      <vt:lpstr>开荒阵容推荐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S4阵容搭配</vt:lpstr>
      <vt:lpstr>S4阵容搭配</vt:lpstr>
      <vt:lpstr>S4阵容搭配</vt:lpstr>
      <vt:lpstr>S4阵容搭配</vt:lpstr>
      <vt:lpstr>S4阵容搭配</vt:lpstr>
      <vt:lpstr>S4阵容搭配</vt:lpstr>
      <vt:lpstr>S4阵容搭配</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皮皮秃</dc:creator>
  <cp:keywords>暂无落州版本</cp:keywords>
  <cp:lastModifiedBy>玥琪 姜</cp:lastModifiedBy>
  <cp:revision>245</cp:revision>
  <dcterms:created xsi:type="dcterms:W3CDTF">2020-09-20T15:22:56Z</dcterms:created>
  <dcterms:modified xsi:type="dcterms:W3CDTF">2021-02-22T16:59:18Z</dcterms:modified>
</cp:coreProperties>
</file>